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3"/>
  </p:sldMasterIdLst>
  <p:notesMasterIdLst>
    <p:notesMasterId r:id="rId20"/>
  </p:notesMasterIdLst>
  <p:handoutMasterIdLst>
    <p:handoutMasterId r:id="rId21"/>
  </p:handoutMasterIdLst>
  <p:sldIdLst>
    <p:sldId id="259" r:id="rId4"/>
    <p:sldId id="257" r:id="rId5"/>
    <p:sldId id="265" r:id="rId6"/>
    <p:sldId id="279" r:id="rId7"/>
    <p:sldId id="281" r:id="rId8"/>
    <p:sldId id="300" r:id="rId9"/>
    <p:sldId id="282" r:id="rId10"/>
    <p:sldId id="286" r:id="rId11"/>
    <p:sldId id="292" r:id="rId12"/>
    <p:sldId id="287" r:id="rId13"/>
    <p:sldId id="283" r:id="rId14"/>
    <p:sldId id="284" r:id="rId15"/>
    <p:sldId id="285" r:id="rId16"/>
    <p:sldId id="289" r:id="rId17"/>
    <p:sldId id="296" r:id="rId18"/>
    <p:sldId id="29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2034"/>
    <a:srgbClr val="EAEAEA"/>
    <a:srgbClr val="76E3FF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8497" autoAdjust="0"/>
  </p:normalViewPr>
  <p:slideViewPr>
    <p:cSldViewPr snapToGrid="0">
      <p:cViewPr varScale="1">
        <p:scale>
          <a:sx n="69" d="100"/>
          <a:sy n="69" d="100"/>
        </p:scale>
        <p:origin x="110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3DF3CE-4D72-4C19-8A90-3E89FE98965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69A9E49-2FD8-43C7-BF3B-9963AE05BAD8}">
      <dgm:prSet phldrT="[Text]" custT="1"/>
      <dgm:spPr>
        <a:solidFill>
          <a:srgbClr val="C02034"/>
        </a:solidFill>
      </dgm:spPr>
      <dgm:t>
        <a:bodyPr/>
        <a:lstStyle/>
        <a:p>
          <a:r>
            <a:rPr lang="en-US" sz="4000" b="1" i="1" dirty="0"/>
            <a:t>OOP</a:t>
          </a:r>
        </a:p>
      </dgm:t>
    </dgm:pt>
    <dgm:pt modelId="{5CF92C2F-D4AF-47A0-A26E-5C58647F8681}" type="parTrans" cxnId="{F00C76AD-05FE-4A2E-BB3D-7EABBB92084C}">
      <dgm:prSet/>
      <dgm:spPr/>
      <dgm:t>
        <a:bodyPr/>
        <a:lstStyle/>
        <a:p>
          <a:endParaRPr lang="en-US"/>
        </a:p>
      </dgm:t>
    </dgm:pt>
    <dgm:pt modelId="{142D96C7-74F1-46EF-8EB5-CDC9D6DB6EE6}" type="sibTrans" cxnId="{F00C76AD-05FE-4A2E-BB3D-7EABBB92084C}">
      <dgm:prSet/>
      <dgm:spPr/>
      <dgm:t>
        <a:bodyPr/>
        <a:lstStyle/>
        <a:p>
          <a:endParaRPr lang="en-US"/>
        </a:p>
      </dgm:t>
    </dgm:pt>
    <dgm:pt modelId="{B08DB559-D0B3-4D6F-95DE-6B30062B3A60}">
      <dgm:prSet phldrT="[Text]"/>
      <dgm:spPr/>
      <dgm:t>
        <a:bodyPr/>
        <a:lstStyle/>
        <a:p>
          <a:r>
            <a:rPr lang="en-US" b="1" i="0" dirty="0"/>
            <a:t>Polymorphism</a:t>
          </a:r>
          <a:endParaRPr lang="en-US" dirty="0"/>
        </a:p>
      </dgm:t>
    </dgm:pt>
    <dgm:pt modelId="{29293BD9-7BD0-46B2-9434-3E29F03C8AD2}" type="parTrans" cxnId="{C868FF24-C65E-49F6-8AF4-BFB686B5CCA5}">
      <dgm:prSet/>
      <dgm:spPr/>
      <dgm:t>
        <a:bodyPr/>
        <a:lstStyle/>
        <a:p>
          <a:endParaRPr lang="en-US"/>
        </a:p>
      </dgm:t>
    </dgm:pt>
    <dgm:pt modelId="{4B2F98C8-7680-455A-8BE5-C294669F660F}" type="sibTrans" cxnId="{C868FF24-C65E-49F6-8AF4-BFB686B5CCA5}">
      <dgm:prSet/>
      <dgm:spPr/>
      <dgm:t>
        <a:bodyPr/>
        <a:lstStyle/>
        <a:p>
          <a:endParaRPr lang="en-US"/>
        </a:p>
      </dgm:t>
    </dgm:pt>
    <dgm:pt modelId="{9FF18509-8F44-425E-BF43-01B433790B4D}">
      <dgm:prSet phldrT="[Text]"/>
      <dgm:spPr/>
      <dgm:t>
        <a:bodyPr/>
        <a:lstStyle/>
        <a:p>
          <a:r>
            <a:rPr lang="en-US" b="1" i="0" dirty="0"/>
            <a:t>Abstraction</a:t>
          </a:r>
          <a:endParaRPr lang="en-US" dirty="0"/>
        </a:p>
      </dgm:t>
    </dgm:pt>
    <dgm:pt modelId="{EDF2B9B1-C7D4-46AB-A983-C5F9FEFA0EE7}" type="parTrans" cxnId="{91CE128F-A0B3-463D-9089-A6E8EBD26F59}">
      <dgm:prSet/>
      <dgm:spPr/>
      <dgm:t>
        <a:bodyPr/>
        <a:lstStyle/>
        <a:p>
          <a:endParaRPr lang="en-US"/>
        </a:p>
      </dgm:t>
    </dgm:pt>
    <dgm:pt modelId="{6550BA74-38C2-4A1B-854D-BCC8D73ED767}" type="sibTrans" cxnId="{91CE128F-A0B3-463D-9089-A6E8EBD26F59}">
      <dgm:prSet/>
      <dgm:spPr/>
      <dgm:t>
        <a:bodyPr/>
        <a:lstStyle/>
        <a:p>
          <a:endParaRPr lang="en-US"/>
        </a:p>
      </dgm:t>
    </dgm:pt>
    <dgm:pt modelId="{1BFE61CB-6C29-4DEA-BEA0-4882F8DEC127}">
      <dgm:prSet phldrT="[Text]"/>
      <dgm:spPr/>
      <dgm:t>
        <a:bodyPr/>
        <a:lstStyle/>
        <a:p>
          <a:r>
            <a:rPr lang="en-US" b="1" i="0" dirty="0"/>
            <a:t>Encapsulation</a:t>
          </a:r>
          <a:endParaRPr lang="en-US" dirty="0"/>
        </a:p>
      </dgm:t>
    </dgm:pt>
    <dgm:pt modelId="{C195B91F-8FCF-4738-BC7D-05F376A81661}" type="parTrans" cxnId="{3CB6F77D-AF23-4AA7-B249-836D10A1025F}">
      <dgm:prSet/>
      <dgm:spPr/>
      <dgm:t>
        <a:bodyPr/>
        <a:lstStyle/>
        <a:p>
          <a:endParaRPr lang="en-US"/>
        </a:p>
      </dgm:t>
    </dgm:pt>
    <dgm:pt modelId="{60C64196-FC25-4457-8E1A-321423689E5C}" type="sibTrans" cxnId="{3CB6F77D-AF23-4AA7-B249-836D10A1025F}">
      <dgm:prSet/>
      <dgm:spPr/>
      <dgm:t>
        <a:bodyPr/>
        <a:lstStyle/>
        <a:p>
          <a:endParaRPr lang="en-US"/>
        </a:p>
      </dgm:t>
    </dgm:pt>
    <dgm:pt modelId="{0CFF2B14-6927-4423-AA8B-85FB25A06790}">
      <dgm:prSet phldrT="[Text]"/>
      <dgm:spPr/>
      <dgm:t>
        <a:bodyPr/>
        <a:lstStyle/>
        <a:p>
          <a:r>
            <a:rPr lang="en-US" b="1" i="0" dirty="0"/>
            <a:t>Inheritance</a:t>
          </a:r>
          <a:endParaRPr lang="en-US" dirty="0"/>
        </a:p>
      </dgm:t>
    </dgm:pt>
    <dgm:pt modelId="{11F82478-8DC0-4160-A35F-34660559FE72}" type="parTrans" cxnId="{EB26F59C-371A-4190-B758-D127E58DC7F4}">
      <dgm:prSet/>
      <dgm:spPr/>
      <dgm:t>
        <a:bodyPr/>
        <a:lstStyle/>
        <a:p>
          <a:endParaRPr lang="en-US"/>
        </a:p>
      </dgm:t>
    </dgm:pt>
    <dgm:pt modelId="{9F0865FB-2582-48FD-925B-F5EF087CEF01}" type="sibTrans" cxnId="{EB26F59C-371A-4190-B758-D127E58DC7F4}">
      <dgm:prSet/>
      <dgm:spPr/>
      <dgm:t>
        <a:bodyPr/>
        <a:lstStyle/>
        <a:p>
          <a:endParaRPr lang="en-US"/>
        </a:p>
      </dgm:t>
    </dgm:pt>
    <dgm:pt modelId="{A6AD1D23-4AA6-447C-A633-150D96860562}" type="pres">
      <dgm:prSet presAssocID="{D93DF3CE-4D72-4C19-8A90-3E89FE98965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70616F2-5BF3-4ED3-A49A-8554526657FB}" type="pres">
      <dgm:prSet presAssocID="{469A9E49-2FD8-43C7-BF3B-9963AE05BAD8}" presName="hierRoot1" presStyleCnt="0">
        <dgm:presLayoutVars>
          <dgm:hierBranch val="init"/>
        </dgm:presLayoutVars>
      </dgm:prSet>
      <dgm:spPr/>
    </dgm:pt>
    <dgm:pt modelId="{6A2963E6-2CC9-41A6-9692-A7ED2276B9BB}" type="pres">
      <dgm:prSet presAssocID="{469A9E49-2FD8-43C7-BF3B-9963AE05BAD8}" presName="rootComposite1" presStyleCnt="0"/>
      <dgm:spPr/>
    </dgm:pt>
    <dgm:pt modelId="{4DA11623-1313-4453-A971-79B4DCDA637B}" type="pres">
      <dgm:prSet presAssocID="{469A9E49-2FD8-43C7-BF3B-9963AE05BAD8}" presName="rootText1" presStyleLbl="node0" presStyleIdx="0" presStyleCnt="1">
        <dgm:presLayoutVars>
          <dgm:chPref val="3"/>
        </dgm:presLayoutVars>
      </dgm:prSet>
      <dgm:spPr/>
    </dgm:pt>
    <dgm:pt modelId="{AC871AC5-D9EF-42C9-8345-1DF28FDA4647}" type="pres">
      <dgm:prSet presAssocID="{469A9E49-2FD8-43C7-BF3B-9963AE05BAD8}" presName="rootConnector1" presStyleLbl="node1" presStyleIdx="0" presStyleCnt="0"/>
      <dgm:spPr/>
    </dgm:pt>
    <dgm:pt modelId="{24BD50D2-222B-4C5C-A231-F16573A1F8AC}" type="pres">
      <dgm:prSet presAssocID="{469A9E49-2FD8-43C7-BF3B-9963AE05BAD8}" presName="hierChild2" presStyleCnt="0"/>
      <dgm:spPr/>
    </dgm:pt>
    <dgm:pt modelId="{FAB27FE5-E461-4640-AF76-6A8024226671}" type="pres">
      <dgm:prSet presAssocID="{C195B91F-8FCF-4738-BC7D-05F376A81661}" presName="Name37" presStyleLbl="parChTrans1D2" presStyleIdx="0" presStyleCnt="4"/>
      <dgm:spPr/>
    </dgm:pt>
    <dgm:pt modelId="{36831A8F-C42C-4617-962F-051D31E922C1}" type="pres">
      <dgm:prSet presAssocID="{1BFE61CB-6C29-4DEA-BEA0-4882F8DEC127}" presName="hierRoot2" presStyleCnt="0">
        <dgm:presLayoutVars>
          <dgm:hierBranch val="init"/>
        </dgm:presLayoutVars>
      </dgm:prSet>
      <dgm:spPr/>
    </dgm:pt>
    <dgm:pt modelId="{1C2EFAF1-5668-47A5-ADFA-F83716B4A0EC}" type="pres">
      <dgm:prSet presAssocID="{1BFE61CB-6C29-4DEA-BEA0-4882F8DEC127}" presName="rootComposite" presStyleCnt="0"/>
      <dgm:spPr/>
    </dgm:pt>
    <dgm:pt modelId="{04D50DFE-E74E-4673-B8FF-889ED87AE892}" type="pres">
      <dgm:prSet presAssocID="{1BFE61CB-6C29-4DEA-BEA0-4882F8DEC127}" presName="rootText" presStyleLbl="node2" presStyleIdx="0" presStyleCnt="4">
        <dgm:presLayoutVars>
          <dgm:chPref val="3"/>
        </dgm:presLayoutVars>
      </dgm:prSet>
      <dgm:spPr/>
    </dgm:pt>
    <dgm:pt modelId="{F1F01EF1-3297-4955-85D6-1F8512D9E3F0}" type="pres">
      <dgm:prSet presAssocID="{1BFE61CB-6C29-4DEA-BEA0-4882F8DEC127}" presName="rootConnector" presStyleLbl="node2" presStyleIdx="0" presStyleCnt="4"/>
      <dgm:spPr/>
    </dgm:pt>
    <dgm:pt modelId="{1C85C55A-AE16-4637-ADD8-10B01CB4E62E}" type="pres">
      <dgm:prSet presAssocID="{1BFE61CB-6C29-4DEA-BEA0-4882F8DEC127}" presName="hierChild4" presStyleCnt="0"/>
      <dgm:spPr/>
    </dgm:pt>
    <dgm:pt modelId="{D739551E-299C-45A0-A7EC-F773E779231F}" type="pres">
      <dgm:prSet presAssocID="{1BFE61CB-6C29-4DEA-BEA0-4882F8DEC127}" presName="hierChild5" presStyleCnt="0"/>
      <dgm:spPr/>
    </dgm:pt>
    <dgm:pt modelId="{95B9F6FB-AE4A-46E2-B2E4-3910B036CD31}" type="pres">
      <dgm:prSet presAssocID="{11F82478-8DC0-4160-A35F-34660559FE72}" presName="Name37" presStyleLbl="parChTrans1D2" presStyleIdx="1" presStyleCnt="4"/>
      <dgm:spPr/>
    </dgm:pt>
    <dgm:pt modelId="{9CB57B6B-D615-48A3-ABEB-CF6AA53AFA37}" type="pres">
      <dgm:prSet presAssocID="{0CFF2B14-6927-4423-AA8B-85FB25A06790}" presName="hierRoot2" presStyleCnt="0">
        <dgm:presLayoutVars>
          <dgm:hierBranch val="init"/>
        </dgm:presLayoutVars>
      </dgm:prSet>
      <dgm:spPr/>
    </dgm:pt>
    <dgm:pt modelId="{684FC970-9B9E-4C84-AA23-8C506C38B2ED}" type="pres">
      <dgm:prSet presAssocID="{0CFF2B14-6927-4423-AA8B-85FB25A06790}" presName="rootComposite" presStyleCnt="0"/>
      <dgm:spPr/>
    </dgm:pt>
    <dgm:pt modelId="{C2B052E8-1B8B-447E-958F-AB050124B03D}" type="pres">
      <dgm:prSet presAssocID="{0CFF2B14-6927-4423-AA8B-85FB25A06790}" presName="rootText" presStyleLbl="node2" presStyleIdx="1" presStyleCnt="4">
        <dgm:presLayoutVars>
          <dgm:chPref val="3"/>
        </dgm:presLayoutVars>
      </dgm:prSet>
      <dgm:spPr/>
    </dgm:pt>
    <dgm:pt modelId="{991CC95F-274A-47EE-A7C7-59615993A454}" type="pres">
      <dgm:prSet presAssocID="{0CFF2B14-6927-4423-AA8B-85FB25A06790}" presName="rootConnector" presStyleLbl="node2" presStyleIdx="1" presStyleCnt="4"/>
      <dgm:spPr/>
    </dgm:pt>
    <dgm:pt modelId="{FCD91D47-2F67-4C47-BFB8-A451C26C5093}" type="pres">
      <dgm:prSet presAssocID="{0CFF2B14-6927-4423-AA8B-85FB25A06790}" presName="hierChild4" presStyleCnt="0"/>
      <dgm:spPr/>
    </dgm:pt>
    <dgm:pt modelId="{669C6E03-701B-4AC7-AFBC-2E8BD6D655C5}" type="pres">
      <dgm:prSet presAssocID="{0CFF2B14-6927-4423-AA8B-85FB25A06790}" presName="hierChild5" presStyleCnt="0"/>
      <dgm:spPr/>
    </dgm:pt>
    <dgm:pt modelId="{A1F0F556-1715-4404-8CC7-DECF36200F91}" type="pres">
      <dgm:prSet presAssocID="{29293BD9-7BD0-46B2-9434-3E29F03C8AD2}" presName="Name37" presStyleLbl="parChTrans1D2" presStyleIdx="2" presStyleCnt="4"/>
      <dgm:spPr/>
    </dgm:pt>
    <dgm:pt modelId="{BF878220-E623-4986-8BBB-A13BDE143EA4}" type="pres">
      <dgm:prSet presAssocID="{B08DB559-D0B3-4D6F-95DE-6B30062B3A60}" presName="hierRoot2" presStyleCnt="0">
        <dgm:presLayoutVars>
          <dgm:hierBranch val="init"/>
        </dgm:presLayoutVars>
      </dgm:prSet>
      <dgm:spPr/>
    </dgm:pt>
    <dgm:pt modelId="{EABC9BC3-4B5F-4F96-A8A3-40FD60E278BF}" type="pres">
      <dgm:prSet presAssocID="{B08DB559-D0B3-4D6F-95DE-6B30062B3A60}" presName="rootComposite" presStyleCnt="0"/>
      <dgm:spPr/>
    </dgm:pt>
    <dgm:pt modelId="{5A0694E6-EA29-492E-A538-2A2A1DF4601F}" type="pres">
      <dgm:prSet presAssocID="{B08DB559-D0B3-4D6F-95DE-6B30062B3A60}" presName="rootText" presStyleLbl="node2" presStyleIdx="2" presStyleCnt="4">
        <dgm:presLayoutVars>
          <dgm:chPref val="3"/>
        </dgm:presLayoutVars>
      </dgm:prSet>
      <dgm:spPr/>
    </dgm:pt>
    <dgm:pt modelId="{9B77D0BE-BE33-4989-9EB7-6215BC742AF7}" type="pres">
      <dgm:prSet presAssocID="{B08DB559-D0B3-4D6F-95DE-6B30062B3A60}" presName="rootConnector" presStyleLbl="node2" presStyleIdx="2" presStyleCnt="4"/>
      <dgm:spPr/>
    </dgm:pt>
    <dgm:pt modelId="{0311B6CC-1DF9-4827-A410-C0240997FC9F}" type="pres">
      <dgm:prSet presAssocID="{B08DB559-D0B3-4D6F-95DE-6B30062B3A60}" presName="hierChild4" presStyleCnt="0"/>
      <dgm:spPr/>
    </dgm:pt>
    <dgm:pt modelId="{029D30B6-0DC8-43BE-B638-6358BEA61562}" type="pres">
      <dgm:prSet presAssocID="{B08DB559-D0B3-4D6F-95DE-6B30062B3A60}" presName="hierChild5" presStyleCnt="0"/>
      <dgm:spPr/>
    </dgm:pt>
    <dgm:pt modelId="{DCA4D47A-E7F1-4DAB-8757-3399920BDB79}" type="pres">
      <dgm:prSet presAssocID="{EDF2B9B1-C7D4-46AB-A983-C5F9FEFA0EE7}" presName="Name37" presStyleLbl="parChTrans1D2" presStyleIdx="3" presStyleCnt="4"/>
      <dgm:spPr/>
    </dgm:pt>
    <dgm:pt modelId="{6BE4CAC6-103B-43B1-BA4F-C6AA8C359910}" type="pres">
      <dgm:prSet presAssocID="{9FF18509-8F44-425E-BF43-01B433790B4D}" presName="hierRoot2" presStyleCnt="0">
        <dgm:presLayoutVars>
          <dgm:hierBranch val="init"/>
        </dgm:presLayoutVars>
      </dgm:prSet>
      <dgm:spPr/>
    </dgm:pt>
    <dgm:pt modelId="{311A2CE2-B449-462E-BFD2-C28B1D41E325}" type="pres">
      <dgm:prSet presAssocID="{9FF18509-8F44-425E-BF43-01B433790B4D}" presName="rootComposite" presStyleCnt="0"/>
      <dgm:spPr/>
    </dgm:pt>
    <dgm:pt modelId="{342F8523-7DF0-4D47-816C-D8A748639C68}" type="pres">
      <dgm:prSet presAssocID="{9FF18509-8F44-425E-BF43-01B433790B4D}" presName="rootText" presStyleLbl="node2" presStyleIdx="3" presStyleCnt="4">
        <dgm:presLayoutVars>
          <dgm:chPref val="3"/>
        </dgm:presLayoutVars>
      </dgm:prSet>
      <dgm:spPr/>
    </dgm:pt>
    <dgm:pt modelId="{B7E00F6F-B64E-4505-A437-E3EEAB523E75}" type="pres">
      <dgm:prSet presAssocID="{9FF18509-8F44-425E-BF43-01B433790B4D}" presName="rootConnector" presStyleLbl="node2" presStyleIdx="3" presStyleCnt="4"/>
      <dgm:spPr/>
    </dgm:pt>
    <dgm:pt modelId="{D5FC0670-99C1-4C40-B937-822D905FA098}" type="pres">
      <dgm:prSet presAssocID="{9FF18509-8F44-425E-BF43-01B433790B4D}" presName="hierChild4" presStyleCnt="0"/>
      <dgm:spPr/>
    </dgm:pt>
    <dgm:pt modelId="{87D38062-13F7-4CD6-BFD5-4EB583F41A2F}" type="pres">
      <dgm:prSet presAssocID="{9FF18509-8F44-425E-BF43-01B433790B4D}" presName="hierChild5" presStyleCnt="0"/>
      <dgm:spPr/>
    </dgm:pt>
    <dgm:pt modelId="{AC7A7B4E-AF6A-4A08-8D5C-6BCEC7E17B7D}" type="pres">
      <dgm:prSet presAssocID="{469A9E49-2FD8-43C7-BF3B-9963AE05BAD8}" presName="hierChild3" presStyleCnt="0"/>
      <dgm:spPr/>
    </dgm:pt>
  </dgm:ptLst>
  <dgm:cxnLst>
    <dgm:cxn modelId="{134DB207-45A2-4FF5-B1C4-D418A9449B55}" type="presOf" srcId="{C195B91F-8FCF-4738-BC7D-05F376A81661}" destId="{FAB27FE5-E461-4640-AF76-6A8024226671}" srcOrd="0" destOrd="0" presId="urn:microsoft.com/office/officeart/2005/8/layout/orgChart1"/>
    <dgm:cxn modelId="{A342A41A-EF54-46C8-9C5C-460986158CF7}" type="presOf" srcId="{B08DB559-D0B3-4D6F-95DE-6B30062B3A60}" destId="{5A0694E6-EA29-492E-A538-2A2A1DF4601F}" srcOrd="0" destOrd="0" presId="urn:microsoft.com/office/officeart/2005/8/layout/orgChart1"/>
    <dgm:cxn modelId="{C868FF24-C65E-49F6-8AF4-BFB686B5CCA5}" srcId="{469A9E49-2FD8-43C7-BF3B-9963AE05BAD8}" destId="{B08DB559-D0B3-4D6F-95DE-6B30062B3A60}" srcOrd="2" destOrd="0" parTransId="{29293BD9-7BD0-46B2-9434-3E29F03C8AD2}" sibTransId="{4B2F98C8-7680-455A-8BE5-C294669F660F}"/>
    <dgm:cxn modelId="{7D2F075B-1E0D-4EE6-9FA5-BE39C5F64F40}" type="presOf" srcId="{1BFE61CB-6C29-4DEA-BEA0-4882F8DEC127}" destId="{04D50DFE-E74E-4673-B8FF-889ED87AE892}" srcOrd="0" destOrd="0" presId="urn:microsoft.com/office/officeart/2005/8/layout/orgChart1"/>
    <dgm:cxn modelId="{6954D250-E50D-45C6-B5ED-C8AF541B684E}" type="presOf" srcId="{0CFF2B14-6927-4423-AA8B-85FB25A06790}" destId="{991CC95F-274A-47EE-A7C7-59615993A454}" srcOrd="1" destOrd="0" presId="urn:microsoft.com/office/officeart/2005/8/layout/orgChart1"/>
    <dgm:cxn modelId="{3CB6F77D-AF23-4AA7-B249-836D10A1025F}" srcId="{469A9E49-2FD8-43C7-BF3B-9963AE05BAD8}" destId="{1BFE61CB-6C29-4DEA-BEA0-4882F8DEC127}" srcOrd="0" destOrd="0" parTransId="{C195B91F-8FCF-4738-BC7D-05F376A81661}" sibTransId="{60C64196-FC25-4457-8E1A-321423689E5C}"/>
    <dgm:cxn modelId="{FD3B9B84-1924-48F5-8968-5E5BCE204829}" type="presOf" srcId="{469A9E49-2FD8-43C7-BF3B-9963AE05BAD8}" destId="{4DA11623-1313-4453-A971-79B4DCDA637B}" srcOrd="0" destOrd="0" presId="urn:microsoft.com/office/officeart/2005/8/layout/orgChart1"/>
    <dgm:cxn modelId="{46EAB388-B98B-439C-BDE1-AA8C92F6F898}" type="presOf" srcId="{B08DB559-D0B3-4D6F-95DE-6B30062B3A60}" destId="{9B77D0BE-BE33-4989-9EB7-6215BC742AF7}" srcOrd="1" destOrd="0" presId="urn:microsoft.com/office/officeart/2005/8/layout/orgChart1"/>
    <dgm:cxn modelId="{77209189-74B8-4951-AEB2-AE8A94135780}" type="presOf" srcId="{EDF2B9B1-C7D4-46AB-A983-C5F9FEFA0EE7}" destId="{DCA4D47A-E7F1-4DAB-8757-3399920BDB79}" srcOrd="0" destOrd="0" presId="urn:microsoft.com/office/officeart/2005/8/layout/orgChart1"/>
    <dgm:cxn modelId="{91CE128F-A0B3-463D-9089-A6E8EBD26F59}" srcId="{469A9E49-2FD8-43C7-BF3B-9963AE05BAD8}" destId="{9FF18509-8F44-425E-BF43-01B433790B4D}" srcOrd="3" destOrd="0" parTransId="{EDF2B9B1-C7D4-46AB-A983-C5F9FEFA0EE7}" sibTransId="{6550BA74-38C2-4A1B-854D-BCC8D73ED767}"/>
    <dgm:cxn modelId="{EB26F59C-371A-4190-B758-D127E58DC7F4}" srcId="{469A9E49-2FD8-43C7-BF3B-9963AE05BAD8}" destId="{0CFF2B14-6927-4423-AA8B-85FB25A06790}" srcOrd="1" destOrd="0" parTransId="{11F82478-8DC0-4160-A35F-34660559FE72}" sibTransId="{9F0865FB-2582-48FD-925B-F5EF087CEF01}"/>
    <dgm:cxn modelId="{E52C4BA6-2946-4635-9F31-2C6FC7E048F3}" type="presOf" srcId="{D93DF3CE-4D72-4C19-8A90-3E89FE989653}" destId="{A6AD1D23-4AA6-447C-A633-150D96860562}" srcOrd="0" destOrd="0" presId="urn:microsoft.com/office/officeart/2005/8/layout/orgChart1"/>
    <dgm:cxn modelId="{F00C76AD-05FE-4A2E-BB3D-7EABBB92084C}" srcId="{D93DF3CE-4D72-4C19-8A90-3E89FE989653}" destId="{469A9E49-2FD8-43C7-BF3B-9963AE05BAD8}" srcOrd="0" destOrd="0" parTransId="{5CF92C2F-D4AF-47A0-A26E-5C58647F8681}" sibTransId="{142D96C7-74F1-46EF-8EB5-CDC9D6DB6EE6}"/>
    <dgm:cxn modelId="{3954C0B4-E6B6-4070-AA76-009760056CEA}" type="presOf" srcId="{9FF18509-8F44-425E-BF43-01B433790B4D}" destId="{342F8523-7DF0-4D47-816C-D8A748639C68}" srcOrd="0" destOrd="0" presId="urn:microsoft.com/office/officeart/2005/8/layout/orgChart1"/>
    <dgm:cxn modelId="{8C6DEEB7-5C7E-4769-A33A-4D27B2900921}" type="presOf" srcId="{469A9E49-2FD8-43C7-BF3B-9963AE05BAD8}" destId="{AC871AC5-D9EF-42C9-8345-1DF28FDA4647}" srcOrd="1" destOrd="0" presId="urn:microsoft.com/office/officeart/2005/8/layout/orgChart1"/>
    <dgm:cxn modelId="{251ABBBE-2A3B-41FD-8D6D-2538206910B2}" type="presOf" srcId="{9FF18509-8F44-425E-BF43-01B433790B4D}" destId="{B7E00F6F-B64E-4505-A437-E3EEAB523E75}" srcOrd="1" destOrd="0" presId="urn:microsoft.com/office/officeart/2005/8/layout/orgChart1"/>
    <dgm:cxn modelId="{E25325C1-8CE1-42A6-A9F2-F8D162A77EAC}" type="presOf" srcId="{1BFE61CB-6C29-4DEA-BEA0-4882F8DEC127}" destId="{F1F01EF1-3297-4955-85D6-1F8512D9E3F0}" srcOrd="1" destOrd="0" presId="urn:microsoft.com/office/officeart/2005/8/layout/orgChart1"/>
    <dgm:cxn modelId="{A6AE8BEC-88FD-43D1-8AD6-0D5D0573D1BA}" type="presOf" srcId="{11F82478-8DC0-4160-A35F-34660559FE72}" destId="{95B9F6FB-AE4A-46E2-B2E4-3910B036CD31}" srcOrd="0" destOrd="0" presId="urn:microsoft.com/office/officeart/2005/8/layout/orgChart1"/>
    <dgm:cxn modelId="{D80C8FFD-A1E9-4DF2-B208-132B752DD61C}" type="presOf" srcId="{0CFF2B14-6927-4423-AA8B-85FB25A06790}" destId="{C2B052E8-1B8B-447E-958F-AB050124B03D}" srcOrd="0" destOrd="0" presId="urn:microsoft.com/office/officeart/2005/8/layout/orgChart1"/>
    <dgm:cxn modelId="{E9B2DCFE-F6C8-4652-8D1D-C80ED25A97C4}" type="presOf" srcId="{29293BD9-7BD0-46B2-9434-3E29F03C8AD2}" destId="{A1F0F556-1715-4404-8CC7-DECF36200F91}" srcOrd="0" destOrd="0" presId="urn:microsoft.com/office/officeart/2005/8/layout/orgChart1"/>
    <dgm:cxn modelId="{022E3D11-3DF6-4591-92ED-EB225E19B74C}" type="presParOf" srcId="{A6AD1D23-4AA6-447C-A633-150D96860562}" destId="{970616F2-5BF3-4ED3-A49A-8554526657FB}" srcOrd="0" destOrd="0" presId="urn:microsoft.com/office/officeart/2005/8/layout/orgChart1"/>
    <dgm:cxn modelId="{AB723E66-282E-4F90-98AD-4A82EDCED58E}" type="presParOf" srcId="{970616F2-5BF3-4ED3-A49A-8554526657FB}" destId="{6A2963E6-2CC9-41A6-9692-A7ED2276B9BB}" srcOrd="0" destOrd="0" presId="urn:microsoft.com/office/officeart/2005/8/layout/orgChart1"/>
    <dgm:cxn modelId="{AA91994D-7386-450A-AB68-A55B69375F0F}" type="presParOf" srcId="{6A2963E6-2CC9-41A6-9692-A7ED2276B9BB}" destId="{4DA11623-1313-4453-A971-79B4DCDA637B}" srcOrd="0" destOrd="0" presId="urn:microsoft.com/office/officeart/2005/8/layout/orgChart1"/>
    <dgm:cxn modelId="{C150438A-34D7-430D-BB52-184AFD6F83B8}" type="presParOf" srcId="{6A2963E6-2CC9-41A6-9692-A7ED2276B9BB}" destId="{AC871AC5-D9EF-42C9-8345-1DF28FDA4647}" srcOrd="1" destOrd="0" presId="urn:microsoft.com/office/officeart/2005/8/layout/orgChart1"/>
    <dgm:cxn modelId="{8D11F34A-0DC3-4357-9F81-DCC7014AA721}" type="presParOf" srcId="{970616F2-5BF3-4ED3-A49A-8554526657FB}" destId="{24BD50D2-222B-4C5C-A231-F16573A1F8AC}" srcOrd="1" destOrd="0" presId="urn:microsoft.com/office/officeart/2005/8/layout/orgChart1"/>
    <dgm:cxn modelId="{EA4E264F-C179-42DD-A6AD-6BD2731CD1F9}" type="presParOf" srcId="{24BD50D2-222B-4C5C-A231-F16573A1F8AC}" destId="{FAB27FE5-E461-4640-AF76-6A8024226671}" srcOrd="0" destOrd="0" presId="urn:microsoft.com/office/officeart/2005/8/layout/orgChart1"/>
    <dgm:cxn modelId="{5CCB9441-F54B-4DF7-B56B-4FEAAC7781D7}" type="presParOf" srcId="{24BD50D2-222B-4C5C-A231-F16573A1F8AC}" destId="{36831A8F-C42C-4617-962F-051D31E922C1}" srcOrd="1" destOrd="0" presId="urn:microsoft.com/office/officeart/2005/8/layout/orgChart1"/>
    <dgm:cxn modelId="{7A1A41E5-68F5-45A3-940E-8C66B1F8AF02}" type="presParOf" srcId="{36831A8F-C42C-4617-962F-051D31E922C1}" destId="{1C2EFAF1-5668-47A5-ADFA-F83716B4A0EC}" srcOrd="0" destOrd="0" presId="urn:microsoft.com/office/officeart/2005/8/layout/orgChart1"/>
    <dgm:cxn modelId="{A7D36ADF-11B5-449E-A95D-AF5162F74933}" type="presParOf" srcId="{1C2EFAF1-5668-47A5-ADFA-F83716B4A0EC}" destId="{04D50DFE-E74E-4673-B8FF-889ED87AE892}" srcOrd="0" destOrd="0" presId="urn:microsoft.com/office/officeart/2005/8/layout/orgChart1"/>
    <dgm:cxn modelId="{F13D3423-18AC-42D9-8545-7923029CFA84}" type="presParOf" srcId="{1C2EFAF1-5668-47A5-ADFA-F83716B4A0EC}" destId="{F1F01EF1-3297-4955-85D6-1F8512D9E3F0}" srcOrd="1" destOrd="0" presId="urn:microsoft.com/office/officeart/2005/8/layout/orgChart1"/>
    <dgm:cxn modelId="{101F4E04-7120-45A5-80C4-13AB219A8CB8}" type="presParOf" srcId="{36831A8F-C42C-4617-962F-051D31E922C1}" destId="{1C85C55A-AE16-4637-ADD8-10B01CB4E62E}" srcOrd="1" destOrd="0" presId="urn:microsoft.com/office/officeart/2005/8/layout/orgChart1"/>
    <dgm:cxn modelId="{F537BC22-BDC4-41D4-8074-0D1DE7441676}" type="presParOf" srcId="{36831A8F-C42C-4617-962F-051D31E922C1}" destId="{D739551E-299C-45A0-A7EC-F773E779231F}" srcOrd="2" destOrd="0" presId="urn:microsoft.com/office/officeart/2005/8/layout/orgChart1"/>
    <dgm:cxn modelId="{0B8D2B5F-A029-45C2-A2A8-AE31E1D1A63F}" type="presParOf" srcId="{24BD50D2-222B-4C5C-A231-F16573A1F8AC}" destId="{95B9F6FB-AE4A-46E2-B2E4-3910B036CD31}" srcOrd="2" destOrd="0" presId="urn:microsoft.com/office/officeart/2005/8/layout/orgChart1"/>
    <dgm:cxn modelId="{A2FDEACE-4534-487C-A53B-91A04B94FB36}" type="presParOf" srcId="{24BD50D2-222B-4C5C-A231-F16573A1F8AC}" destId="{9CB57B6B-D615-48A3-ABEB-CF6AA53AFA37}" srcOrd="3" destOrd="0" presId="urn:microsoft.com/office/officeart/2005/8/layout/orgChart1"/>
    <dgm:cxn modelId="{D3EC564C-B1AB-4618-8000-BD8BF6A530B4}" type="presParOf" srcId="{9CB57B6B-D615-48A3-ABEB-CF6AA53AFA37}" destId="{684FC970-9B9E-4C84-AA23-8C506C38B2ED}" srcOrd="0" destOrd="0" presId="urn:microsoft.com/office/officeart/2005/8/layout/orgChart1"/>
    <dgm:cxn modelId="{34AAB410-BF24-44E7-BEF0-B5FACCCE9F21}" type="presParOf" srcId="{684FC970-9B9E-4C84-AA23-8C506C38B2ED}" destId="{C2B052E8-1B8B-447E-958F-AB050124B03D}" srcOrd="0" destOrd="0" presId="urn:microsoft.com/office/officeart/2005/8/layout/orgChart1"/>
    <dgm:cxn modelId="{B74987A9-CB2B-4AA6-99FA-DA8D02C655D4}" type="presParOf" srcId="{684FC970-9B9E-4C84-AA23-8C506C38B2ED}" destId="{991CC95F-274A-47EE-A7C7-59615993A454}" srcOrd="1" destOrd="0" presId="urn:microsoft.com/office/officeart/2005/8/layout/orgChart1"/>
    <dgm:cxn modelId="{2807186D-AB5A-4A8D-8D36-1FE968301E6E}" type="presParOf" srcId="{9CB57B6B-D615-48A3-ABEB-CF6AA53AFA37}" destId="{FCD91D47-2F67-4C47-BFB8-A451C26C5093}" srcOrd="1" destOrd="0" presId="urn:microsoft.com/office/officeart/2005/8/layout/orgChart1"/>
    <dgm:cxn modelId="{29F710BC-C721-474E-A65E-87FBD02F1A78}" type="presParOf" srcId="{9CB57B6B-D615-48A3-ABEB-CF6AA53AFA37}" destId="{669C6E03-701B-4AC7-AFBC-2E8BD6D655C5}" srcOrd="2" destOrd="0" presId="urn:microsoft.com/office/officeart/2005/8/layout/orgChart1"/>
    <dgm:cxn modelId="{E100FAA3-3307-4704-8998-A7FFFF79E972}" type="presParOf" srcId="{24BD50D2-222B-4C5C-A231-F16573A1F8AC}" destId="{A1F0F556-1715-4404-8CC7-DECF36200F91}" srcOrd="4" destOrd="0" presId="urn:microsoft.com/office/officeart/2005/8/layout/orgChart1"/>
    <dgm:cxn modelId="{0BC27F5E-FF32-47C7-BABB-8ADB7DF64D14}" type="presParOf" srcId="{24BD50D2-222B-4C5C-A231-F16573A1F8AC}" destId="{BF878220-E623-4986-8BBB-A13BDE143EA4}" srcOrd="5" destOrd="0" presId="urn:microsoft.com/office/officeart/2005/8/layout/orgChart1"/>
    <dgm:cxn modelId="{77EBBC01-9DBD-4423-AEAB-D90E9182A7F9}" type="presParOf" srcId="{BF878220-E623-4986-8BBB-A13BDE143EA4}" destId="{EABC9BC3-4B5F-4F96-A8A3-40FD60E278BF}" srcOrd="0" destOrd="0" presId="urn:microsoft.com/office/officeart/2005/8/layout/orgChart1"/>
    <dgm:cxn modelId="{3654303D-FD48-4226-8447-9A5343032546}" type="presParOf" srcId="{EABC9BC3-4B5F-4F96-A8A3-40FD60E278BF}" destId="{5A0694E6-EA29-492E-A538-2A2A1DF4601F}" srcOrd="0" destOrd="0" presId="urn:microsoft.com/office/officeart/2005/8/layout/orgChart1"/>
    <dgm:cxn modelId="{7AF9E415-2645-4F53-8822-4DADA47F7031}" type="presParOf" srcId="{EABC9BC3-4B5F-4F96-A8A3-40FD60E278BF}" destId="{9B77D0BE-BE33-4989-9EB7-6215BC742AF7}" srcOrd="1" destOrd="0" presId="urn:microsoft.com/office/officeart/2005/8/layout/orgChart1"/>
    <dgm:cxn modelId="{2152F8CB-5842-4BA1-BA72-CFF1C683E09B}" type="presParOf" srcId="{BF878220-E623-4986-8BBB-A13BDE143EA4}" destId="{0311B6CC-1DF9-4827-A410-C0240997FC9F}" srcOrd="1" destOrd="0" presId="urn:microsoft.com/office/officeart/2005/8/layout/orgChart1"/>
    <dgm:cxn modelId="{4DCE0DDB-201D-4CD6-9A23-D53059558167}" type="presParOf" srcId="{BF878220-E623-4986-8BBB-A13BDE143EA4}" destId="{029D30B6-0DC8-43BE-B638-6358BEA61562}" srcOrd="2" destOrd="0" presId="urn:microsoft.com/office/officeart/2005/8/layout/orgChart1"/>
    <dgm:cxn modelId="{F13BDC6D-A346-436C-9EB4-6DF3CF651CF4}" type="presParOf" srcId="{24BD50D2-222B-4C5C-A231-F16573A1F8AC}" destId="{DCA4D47A-E7F1-4DAB-8757-3399920BDB79}" srcOrd="6" destOrd="0" presId="urn:microsoft.com/office/officeart/2005/8/layout/orgChart1"/>
    <dgm:cxn modelId="{CC3D97FB-0175-4A5B-AB11-59CC80A80FBE}" type="presParOf" srcId="{24BD50D2-222B-4C5C-A231-F16573A1F8AC}" destId="{6BE4CAC6-103B-43B1-BA4F-C6AA8C359910}" srcOrd="7" destOrd="0" presId="urn:microsoft.com/office/officeart/2005/8/layout/orgChart1"/>
    <dgm:cxn modelId="{ABA8471C-AA62-468D-9263-E72EADDAC4E0}" type="presParOf" srcId="{6BE4CAC6-103B-43B1-BA4F-C6AA8C359910}" destId="{311A2CE2-B449-462E-BFD2-C28B1D41E325}" srcOrd="0" destOrd="0" presId="urn:microsoft.com/office/officeart/2005/8/layout/orgChart1"/>
    <dgm:cxn modelId="{5B137913-33B5-499E-9857-2B2B9B4597E7}" type="presParOf" srcId="{311A2CE2-B449-462E-BFD2-C28B1D41E325}" destId="{342F8523-7DF0-4D47-816C-D8A748639C68}" srcOrd="0" destOrd="0" presId="urn:microsoft.com/office/officeart/2005/8/layout/orgChart1"/>
    <dgm:cxn modelId="{60BB23CA-2FE8-4090-AB35-9369B0255882}" type="presParOf" srcId="{311A2CE2-B449-462E-BFD2-C28B1D41E325}" destId="{B7E00F6F-B64E-4505-A437-E3EEAB523E75}" srcOrd="1" destOrd="0" presId="urn:microsoft.com/office/officeart/2005/8/layout/orgChart1"/>
    <dgm:cxn modelId="{538E527D-E1D8-4945-AE31-49F0A5D74FDA}" type="presParOf" srcId="{6BE4CAC6-103B-43B1-BA4F-C6AA8C359910}" destId="{D5FC0670-99C1-4C40-B937-822D905FA098}" srcOrd="1" destOrd="0" presId="urn:microsoft.com/office/officeart/2005/8/layout/orgChart1"/>
    <dgm:cxn modelId="{FD2055D4-24FF-4245-BA28-1109D41FC768}" type="presParOf" srcId="{6BE4CAC6-103B-43B1-BA4F-C6AA8C359910}" destId="{87D38062-13F7-4CD6-BFD5-4EB583F41A2F}" srcOrd="2" destOrd="0" presId="urn:microsoft.com/office/officeart/2005/8/layout/orgChart1"/>
    <dgm:cxn modelId="{3FB973DD-8CB0-48FB-9819-F3D9056A4E9D}" type="presParOf" srcId="{970616F2-5BF3-4ED3-A49A-8554526657FB}" destId="{AC7A7B4E-AF6A-4A08-8D5C-6BCEC7E17B7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4D47A-E7F1-4DAB-8757-3399920BDB79}">
      <dsp:nvSpPr>
        <dsp:cNvPr id="0" name=""/>
        <dsp:cNvSpPr/>
      </dsp:nvSpPr>
      <dsp:spPr>
        <a:xfrm>
          <a:off x="3427761" y="1469773"/>
          <a:ext cx="2684643" cy="3106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309"/>
              </a:lnTo>
              <a:lnTo>
                <a:pt x="2684643" y="155309"/>
              </a:lnTo>
              <a:lnTo>
                <a:pt x="2684643" y="31061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F0F556-1715-4404-8CC7-DECF36200F91}">
      <dsp:nvSpPr>
        <dsp:cNvPr id="0" name=""/>
        <dsp:cNvSpPr/>
      </dsp:nvSpPr>
      <dsp:spPr>
        <a:xfrm>
          <a:off x="3427761" y="1469773"/>
          <a:ext cx="894881" cy="3106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5309"/>
              </a:lnTo>
              <a:lnTo>
                <a:pt x="894881" y="155309"/>
              </a:lnTo>
              <a:lnTo>
                <a:pt x="894881" y="31061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B9F6FB-AE4A-46E2-B2E4-3910B036CD31}">
      <dsp:nvSpPr>
        <dsp:cNvPr id="0" name=""/>
        <dsp:cNvSpPr/>
      </dsp:nvSpPr>
      <dsp:spPr>
        <a:xfrm>
          <a:off x="2532879" y="1469773"/>
          <a:ext cx="894881" cy="310619"/>
        </a:xfrm>
        <a:custGeom>
          <a:avLst/>
          <a:gdLst/>
          <a:ahLst/>
          <a:cxnLst/>
          <a:rect l="0" t="0" r="0" b="0"/>
          <a:pathLst>
            <a:path>
              <a:moveTo>
                <a:pt x="894881" y="0"/>
              </a:moveTo>
              <a:lnTo>
                <a:pt x="894881" y="155309"/>
              </a:lnTo>
              <a:lnTo>
                <a:pt x="0" y="155309"/>
              </a:lnTo>
              <a:lnTo>
                <a:pt x="0" y="31061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B27FE5-E461-4640-AF76-6A8024226671}">
      <dsp:nvSpPr>
        <dsp:cNvPr id="0" name=""/>
        <dsp:cNvSpPr/>
      </dsp:nvSpPr>
      <dsp:spPr>
        <a:xfrm>
          <a:off x="743117" y="1469773"/>
          <a:ext cx="2684643" cy="310619"/>
        </a:xfrm>
        <a:custGeom>
          <a:avLst/>
          <a:gdLst/>
          <a:ahLst/>
          <a:cxnLst/>
          <a:rect l="0" t="0" r="0" b="0"/>
          <a:pathLst>
            <a:path>
              <a:moveTo>
                <a:pt x="2684643" y="0"/>
              </a:moveTo>
              <a:lnTo>
                <a:pt x="2684643" y="155309"/>
              </a:lnTo>
              <a:lnTo>
                <a:pt x="0" y="155309"/>
              </a:lnTo>
              <a:lnTo>
                <a:pt x="0" y="31061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A11623-1313-4453-A971-79B4DCDA637B}">
      <dsp:nvSpPr>
        <dsp:cNvPr id="0" name=""/>
        <dsp:cNvSpPr/>
      </dsp:nvSpPr>
      <dsp:spPr>
        <a:xfrm>
          <a:off x="2688189" y="730201"/>
          <a:ext cx="1479142" cy="739571"/>
        </a:xfrm>
        <a:prstGeom prst="rect">
          <a:avLst/>
        </a:prstGeom>
        <a:solidFill>
          <a:srgbClr val="C0203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i="1" kern="1200" dirty="0"/>
            <a:t>OOP</a:t>
          </a:r>
        </a:p>
      </dsp:txBody>
      <dsp:txXfrm>
        <a:off x="2688189" y="730201"/>
        <a:ext cx="1479142" cy="739571"/>
      </dsp:txXfrm>
    </dsp:sp>
    <dsp:sp modelId="{04D50DFE-E74E-4673-B8FF-889ED87AE892}">
      <dsp:nvSpPr>
        <dsp:cNvPr id="0" name=""/>
        <dsp:cNvSpPr/>
      </dsp:nvSpPr>
      <dsp:spPr>
        <a:xfrm>
          <a:off x="3546" y="1780392"/>
          <a:ext cx="1479142" cy="73957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dirty="0"/>
            <a:t>Encapsulation</a:t>
          </a:r>
          <a:endParaRPr lang="en-US" sz="1900" kern="1200" dirty="0"/>
        </a:p>
      </dsp:txBody>
      <dsp:txXfrm>
        <a:off x="3546" y="1780392"/>
        <a:ext cx="1479142" cy="739571"/>
      </dsp:txXfrm>
    </dsp:sp>
    <dsp:sp modelId="{C2B052E8-1B8B-447E-958F-AB050124B03D}">
      <dsp:nvSpPr>
        <dsp:cNvPr id="0" name=""/>
        <dsp:cNvSpPr/>
      </dsp:nvSpPr>
      <dsp:spPr>
        <a:xfrm>
          <a:off x="1793308" y="1780392"/>
          <a:ext cx="1479142" cy="73957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dirty="0"/>
            <a:t>Inheritance</a:t>
          </a:r>
          <a:endParaRPr lang="en-US" sz="1900" kern="1200" dirty="0"/>
        </a:p>
      </dsp:txBody>
      <dsp:txXfrm>
        <a:off x="1793308" y="1780392"/>
        <a:ext cx="1479142" cy="739571"/>
      </dsp:txXfrm>
    </dsp:sp>
    <dsp:sp modelId="{5A0694E6-EA29-492E-A538-2A2A1DF4601F}">
      <dsp:nvSpPr>
        <dsp:cNvPr id="0" name=""/>
        <dsp:cNvSpPr/>
      </dsp:nvSpPr>
      <dsp:spPr>
        <a:xfrm>
          <a:off x="3583070" y="1780392"/>
          <a:ext cx="1479142" cy="73957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dirty="0"/>
            <a:t>Polymorphism</a:t>
          </a:r>
          <a:endParaRPr lang="en-US" sz="1900" kern="1200" dirty="0"/>
        </a:p>
      </dsp:txBody>
      <dsp:txXfrm>
        <a:off x="3583070" y="1780392"/>
        <a:ext cx="1479142" cy="739571"/>
      </dsp:txXfrm>
    </dsp:sp>
    <dsp:sp modelId="{342F8523-7DF0-4D47-816C-D8A748639C68}">
      <dsp:nvSpPr>
        <dsp:cNvPr id="0" name=""/>
        <dsp:cNvSpPr/>
      </dsp:nvSpPr>
      <dsp:spPr>
        <a:xfrm>
          <a:off x="5372833" y="1780392"/>
          <a:ext cx="1479142" cy="73957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dirty="0"/>
            <a:t>Abstraction</a:t>
          </a:r>
          <a:endParaRPr lang="en-US" sz="1900" kern="1200" dirty="0"/>
        </a:p>
      </dsp:txBody>
      <dsp:txXfrm>
        <a:off x="5372833" y="1780392"/>
        <a:ext cx="1479142" cy="7395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0238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0FE1C-3370-8E69-AEFF-3164D7578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E36A37-BD55-4E9A-9BE5-DE17C8C2CD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839EF0-F747-B63F-1199-8A71D4C492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FB6BE-AC80-7217-603A-CBBAB242DD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15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42046-3D16-2672-89E1-B1759F603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236C33-88B3-0D1E-4D61-404EA82399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0A7544-339C-F9D2-F18F-B44CC561AB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888597-169E-8D8D-5AE4-C689C951F9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6788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A772DF-9553-C977-EF1E-02996F502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10F8DB-7AB5-9E6A-3C84-F7984929E6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3B4440-C3A8-0248-0EEB-7792EED78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2F1ACC-BD25-C07E-80C1-006866840B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410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F19FE-EE55-4ED8-F8CB-46F9370FB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5A4227-3A24-B670-5C1D-811FD751FF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25A108-D6CA-F2DF-5A10-B880BC076B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8490D-7C06-FA2A-BDEF-E6268CC909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85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C01C7-9E09-2476-5502-334B4E911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4C6638-025A-027C-65A4-76F507760C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48B080-6606-7C48-FDB6-4F5F96BA5F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6B30A0-FD03-2904-09BF-A84FE038B8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836DE-690C-B4F4-602F-60E2C50DE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C34FF3-C72E-E372-6A24-FE6563844E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66BF70-4AA3-33D4-975C-15A9D55037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D493D-E27D-0D58-FA0D-CD34791D27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18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F6FA9-D342-04DE-DC27-297844C56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6F3ADB-9AD8-50D0-5CFE-D4C7F9619B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F99F30-6898-5C9C-D541-7C3B5B2C98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07687-F588-83DF-2E2F-DEF4548FA3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7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5F34A-E9AF-E274-A7F3-EDB597971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832596-A977-369D-D742-822FB9AC3F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46173A-E1D3-C91E-E460-CAA0A7E724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48D0FD-6CF5-022B-E3A2-D885C94F28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9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BA0114-6E57-A7E3-F41E-AB9B5D70E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41C56B-9CD8-AFFD-8F61-8B135AB8F6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12041F-2C40-A355-912F-C69569C420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23E35-7BD7-7C11-7BA3-90A91EEB92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39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40AC1D-134F-46D1-198B-726D2D15D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034805-BEF1-F625-3C37-B1CB659817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1947EA-6AF4-0A4A-8168-FB72FF3852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00A21C-9417-FAE8-0A3B-F4FC41C947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106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95BB7-1497-1709-28C1-8DB9CF217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E39D0E-7FD0-032A-414F-91BE782F7F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8B522A-D36A-0046-4B80-5347E7EC7B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3820C7-D182-731A-F87E-A7D30973D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313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93A68-67B4-1811-D3B0-E2F2A7C73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E3D846-39EB-9019-46CD-1863918116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929C8D-0D64-7096-BDA9-1896C60FD3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3941D-3849-508B-0797-D8EB4D0217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00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CCD81-F974-44F8-8DED-B64CA4AC3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ED9FE0-0B5A-BDE5-CDF2-4CF71B795F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AC89DB-F0F0-D535-BA7E-2328B2C295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BB314-4AF9-9C03-6930-B39CE02498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C2AB34E0-165A-4797-947B-9EC74D2C0A02}" type="datetime1">
              <a:rPr lang="en-US" smtClean="0"/>
              <a:t>10/8/2024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D9872AAB-2338-44DA-BAE3-76B886BDC81F}" type="datetime1">
              <a:rPr lang="en-US" smtClean="0"/>
              <a:t>10/8/2024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5BF7E1F-7303-4DFA-9A81-7519C8CD329D}" type="datetime1">
              <a:rPr lang="en-US" smtClean="0"/>
              <a:t>10/8/2024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A11194D-6821-4340-BA34-EC1DA4C5D939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43834F8F-1A58-4AE7-BA77-6A1BF6758251}" type="datetime1">
              <a:rPr lang="en-US" smtClean="0"/>
              <a:t>10/8/2024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59611FA-7B71-4874-839B-60BF3778F717}" type="datetime1">
              <a:rPr lang="en-US" smtClean="0"/>
              <a:t>10/8/2024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8807643-7705-432B-84D0-46A68E1CD5E7}" type="datetime1">
              <a:rPr lang="en-US" smtClean="0"/>
              <a:t>10/8/2024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515ABCA-80F5-4A87-A713-FA1D03B6FA0C}" type="datetime1">
              <a:rPr lang="en-US" smtClean="0"/>
              <a:t>10/8/2024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0B2F296-6C8C-4F83-9A97-133EE55F4EE0}" type="datetime1">
              <a:rPr lang="en-US" smtClean="0"/>
              <a:t>10/8/2024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A5845F33-5B50-498A-86FD-50E5D9DF870C}" type="datetime1">
              <a:rPr lang="en-US" smtClean="0"/>
              <a:t>10/8/2024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29B393DA-7826-4C39-BD3C-A583B8945A0A}" type="datetime1">
              <a:rPr lang="en-US" smtClean="0"/>
              <a:t>10/8/2024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B73B9-F6D8-888C-F4E4-EA3F16AFB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69F1-06F5-9DF3-84C8-AA31B21BF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2. OBJECT-ORIENTED FIRMWARE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D7E34-646C-A60F-34D4-CB87DDB5D5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5438793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a) </a:t>
            </a:r>
            <a:r>
              <a:rPr lang="en-US" b="1" dirty="0">
                <a:effectLst/>
              </a:rPr>
              <a:t>Key Steps for UART Setup:</a:t>
            </a:r>
            <a:br>
              <a:rPr lang="en-US" sz="2000" dirty="0">
                <a:effectLst/>
              </a:rPr>
            </a:br>
            <a:r>
              <a:rPr lang="en-US" sz="2000" dirty="0">
                <a:effectLst/>
              </a:rPr>
              <a:t>2. </a:t>
            </a:r>
            <a:r>
              <a:rPr lang="en-US" sz="2000" b="1" dirty="0">
                <a:effectLst/>
              </a:rPr>
              <a:t>File Creation:</a:t>
            </a:r>
            <a:r>
              <a:rPr lang="en-US" sz="2000" dirty="0">
                <a:effectLst/>
              </a:rPr>
              <a:t> Create </a:t>
            </a:r>
            <a:r>
              <a:rPr lang="en-US" sz="2000" dirty="0" err="1">
                <a:effectLst/>
              </a:rPr>
              <a:t>uart.c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36A817-51BF-7C3A-7A27-A5D273347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450" y="2475672"/>
            <a:ext cx="5430008" cy="3658111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F6CD97-7005-FFF8-5D98-408D4623E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B740A767-FA33-EA17-7227-71FBF4CF41DB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7/13</a:t>
            </a:r>
          </a:p>
        </p:txBody>
      </p:sp>
    </p:spTree>
    <p:extLst>
      <p:ext uri="{BB962C8B-B14F-4D97-AF65-F5344CB8AC3E}">
        <p14:creationId xmlns:p14="http://schemas.microsoft.com/office/powerpoint/2010/main" val="2242886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3F762-0D70-EFC3-1819-F889DFF86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62724-FE45-C4A6-587B-4418754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2. OBJECT-ORIENTED FIRMWARE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D08FD-B45B-729D-3884-728D679FE0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5438793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a) </a:t>
            </a:r>
            <a:r>
              <a:rPr lang="en-US" b="1" dirty="0">
                <a:effectLst/>
              </a:rPr>
              <a:t>Key Steps for UART Setup:</a:t>
            </a:r>
            <a:br>
              <a:rPr lang="en-US" sz="2000" dirty="0">
                <a:effectLst/>
              </a:rPr>
            </a:br>
            <a:r>
              <a:rPr lang="en-US" sz="2000" dirty="0">
                <a:effectLst/>
              </a:rPr>
              <a:t>2. </a:t>
            </a:r>
            <a:r>
              <a:rPr lang="en-US" sz="2000" b="1" dirty="0">
                <a:effectLst/>
              </a:rPr>
              <a:t>File Creation:</a:t>
            </a:r>
            <a:r>
              <a:rPr lang="en-US" sz="2000" dirty="0">
                <a:effectLst/>
              </a:rPr>
              <a:t> Create </a:t>
            </a:r>
            <a:r>
              <a:rPr lang="en-US" sz="2000" dirty="0" err="1">
                <a:effectLst/>
              </a:rPr>
              <a:t>main.c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12D76E-D44C-345A-1831-ABC2E9931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44" y="2474901"/>
            <a:ext cx="11145805" cy="2934109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3C28001-964B-B615-6B3B-27B2BBFA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E654494D-FDD7-C2AE-B88C-851560D590B2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8/13</a:t>
            </a:r>
          </a:p>
        </p:txBody>
      </p:sp>
    </p:spTree>
    <p:extLst>
      <p:ext uri="{BB962C8B-B14F-4D97-AF65-F5344CB8AC3E}">
        <p14:creationId xmlns:p14="http://schemas.microsoft.com/office/powerpoint/2010/main" val="477774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1F355-B480-B95F-18EB-C3D24536B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FEFC-FBBC-1A83-3CA2-48EDDE71F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2. OBJECT-ORIENTED FIRMWARE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E27FF-3C18-D81A-F887-8E0104D2CB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4876" y="959643"/>
            <a:ext cx="5438793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a) </a:t>
            </a:r>
            <a:r>
              <a:rPr lang="en-US" b="1" dirty="0">
                <a:effectLst/>
              </a:rPr>
              <a:t>Key Steps for UART Setup:</a:t>
            </a:r>
            <a:br>
              <a:rPr lang="en-US" sz="1800" dirty="0">
                <a:effectLst/>
              </a:rPr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1BC86-B997-B994-67B5-EAA22B260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51" y="1650289"/>
            <a:ext cx="8477405" cy="4659069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BA22007-9559-C20A-7C60-BE0659B1A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45A9DB00-1B18-A2B4-D234-29466DBF90F7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9/13</a:t>
            </a:r>
          </a:p>
        </p:txBody>
      </p:sp>
    </p:spTree>
    <p:extLst>
      <p:ext uri="{BB962C8B-B14F-4D97-AF65-F5344CB8AC3E}">
        <p14:creationId xmlns:p14="http://schemas.microsoft.com/office/powerpoint/2010/main" val="961087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F77C0-161A-1EC2-11EB-3A8992F7D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02A41-4F9F-78E2-84C4-B1B32F29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2. OBJECT-ORIENTED FIRMWARE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60861-CE2D-DEAA-3046-417CD9A029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5438793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b) </a:t>
            </a:r>
            <a:r>
              <a:rPr lang="en-US" b="1" dirty="0">
                <a:effectLst/>
              </a:rPr>
              <a:t>Key Steps for LED Setup:</a:t>
            </a:r>
            <a:br>
              <a:rPr lang="en-US" sz="1800" dirty="0">
                <a:effectLst/>
              </a:rPr>
            </a:br>
            <a:r>
              <a:rPr lang="en-US" sz="2000" dirty="0">
                <a:effectLst/>
              </a:rPr>
              <a:t>1. </a:t>
            </a:r>
            <a:r>
              <a:rPr lang="en-US" sz="2000" b="1" dirty="0">
                <a:effectLst/>
              </a:rPr>
              <a:t>Project Setup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- Using </a:t>
            </a:r>
            <a:r>
              <a:rPr lang="en-US" sz="2000" dirty="0" err="1"/>
              <a:t>Uart</a:t>
            </a:r>
            <a:r>
              <a:rPr lang="en-US" sz="2000" dirty="0"/>
              <a:t> Project to create LED project. 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5C7D5A-6E2B-7210-7E2E-977F4332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39" y="2776734"/>
            <a:ext cx="10400287" cy="3352294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B7A14D3-2C1D-EB95-47E5-93A73D86E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4BD39B23-5333-4022-BB2D-1967F93AB6BB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10/13</a:t>
            </a:r>
          </a:p>
        </p:txBody>
      </p:sp>
    </p:spTree>
    <p:extLst>
      <p:ext uri="{BB962C8B-B14F-4D97-AF65-F5344CB8AC3E}">
        <p14:creationId xmlns:p14="http://schemas.microsoft.com/office/powerpoint/2010/main" val="585251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80077-E900-E163-7E1F-B90C4D5EA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0C08-E94A-AF1C-3C6F-A6DA50A39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2. OBJECT-ORIENTED FIRMWARE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4F7B4-D4F9-8C0D-86A4-C90471A87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5438793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b) </a:t>
            </a:r>
            <a:r>
              <a:rPr lang="en-US" b="1" dirty="0">
                <a:effectLst/>
              </a:rPr>
              <a:t>Key Steps for LED Setup:</a:t>
            </a:r>
            <a:br>
              <a:rPr lang="en-US" sz="1800" dirty="0">
                <a:effectLst/>
              </a:rPr>
            </a:br>
            <a:r>
              <a:rPr lang="en-US" sz="2000" dirty="0">
                <a:effectLst/>
              </a:rPr>
              <a:t>1. </a:t>
            </a:r>
            <a:r>
              <a:rPr lang="en-US" sz="2000" b="1" dirty="0">
                <a:effectLst/>
              </a:rPr>
              <a:t>Project Setup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0AA5F43-C583-44A8-EAF5-939907228E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453130"/>
              </p:ext>
            </p:extLst>
          </p:nvPr>
        </p:nvGraphicFramePr>
        <p:xfrm>
          <a:off x="395438" y="2171603"/>
          <a:ext cx="10907561" cy="3376312"/>
        </p:xfrm>
        <a:graphic>
          <a:graphicData uri="http://schemas.openxmlformats.org/drawingml/2006/table">
            <a:tbl>
              <a:tblPr/>
              <a:tblGrid>
                <a:gridCol w="2378242">
                  <a:extLst>
                    <a:ext uri="{9D8B030D-6E8A-4147-A177-3AD203B41FA5}">
                      <a16:colId xmlns:a16="http://schemas.microsoft.com/office/drawing/2014/main" val="2424436505"/>
                    </a:ext>
                  </a:extLst>
                </a:gridCol>
                <a:gridCol w="8529319">
                  <a:extLst>
                    <a:ext uri="{9D8B030D-6E8A-4147-A177-3AD203B41FA5}">
                      <a16:colId xmlns:a16="http://schemas.microsoft.com/office/drawing/2014/main" val="1699968379"/>
                    </a:ext>
                  </a:extLst>
                </a:gridCol>
              </a:tblGrid>
              <a:tr h="3582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Function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0"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Details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9331795"/>
                  </a:ext>
                </a:extLst>
              </a:tr>
              <a:tr h="8437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Led_ctor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0" algn="l" fontAlgn="b">
                        <a:buFontTx/>
                        <a:buNone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Initializes hardware and sets the initial state (ON/OFF)</a:t>
                      </a:r>
                    </a:p>
                    <a:p>
                      <a:pPr marL="457200" indent="0" algn="l" fontAlgn="b">
                        <a:buFontTx/>
                        <a:buNone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Switches the LED pin based on the color and state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0069018"/>
                  </a:ext>
                </a:extLst>
              </a:tr>
              <a:tr h="3623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Led_setState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0"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Sets the LED state and modifies the corresponding hardware pin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816816"/>
                  </a:ext>
                </a:extLst>
              </a:tr>
              <a:tr h="3623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Led_getState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0"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Returns the current state of the LED and prints the status.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689498"/>
                  </a:ext>
                </a:extLst>
              </a:tr>
              <a:tr h="3623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Led_Type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*const me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0" algn="l" fontAlgn="b"/>
                      <a:r>
                        <a:rPr lang="en-US" b="1" i="1" dirty="0"/>
                        <a:t>me</a:t>
                      </a:r>
                      <a:r>
                        <a:rPr lang="en-US" dirty="0"/>
                        <a:t> inside the </a:t>
                      </a:r>
                      <a:r>
                        <a:rPr lang="en-US" i="1" dirty="0" err="1"/>
                        <a:t>Led_ctor</a:t>
                      </a:r>
                      <a:r>
                        <a:rPr lang="en-US" i="1" dirty="0"/>
                        <a:t>()</a:t>
                      </a:r>
                      <a:r>
                        <a:rPr lang="en-US" dirty="0"/>
                        <a:t>  will always point to </a:t>
                      </a:r>
                      <a:r>
                        <a:rPr lang="en-US" i="1" dirty="0" err="1"/>
                        <a:t>led_ptr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4406726"/>
                  </a:ext>
                </a:extLst>
              </a:tr>
              <a:tr h="3623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RCC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0"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Handles clock enablement for LED ports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4408940"/>
                  </a:ext>
                </a:extLst>
              </a:tr>
              <a:tr h="3623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LED_PORT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0"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Used for setting the mode register and ODR (output data register) for LED control.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4719864"/>
                  </a:ext>
                </a:extLst>
              </a:tr>
              <a:tr h="362395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LED PIN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0"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RED_LED_PIN, YELLOW_LED_PIN, BLUE_LED_PIN, GREEN_LED_PIN</a:t>
                      </a:r>
                    </a:p>
                  </a:txBody>
                  <a:tcPr marL="1356" marR="1356" marT="1356" marB="813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2642370"/>
                  </a:ext>
                </a:extLst>
              </a:tr>
            </a:tbl>
          </a:graphicData>
        </a:graphic>
      </p:graphicFrame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4EB205-B1D4-A51C-36D7-EB0BF449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85108C96-9E4E-ECAC-1D74-54296299A02E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11/13</a:t>
            </a:r>
          </a:p>
        </p:txBody>
      </p:sp>
    </p:spTree>
    <p:extLst>
      <p:ext uri="{BB962C8B-B14F-4D97-AF65-F5344CB8AC3E}">
        <p14:creationId xmlns:p14="http://schemas.microsoft.com/office/powerpoint/2010/main" val="1116987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71B6AD-C646-146A-FAA8-497DF6DC4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B2DB7-59AF-64D0-2479-14BAC9992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3. </a:t>
            </a:r>
            <a:r>
              <a:rPr lang="en-US" i="0" dirty="0">
                <a:effectLst/>
              </a:rPr>
              <a:t>IMPLEMENTING INHERITANCE IN EMBEDDED C AND C++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5667A-CF9F-B50E-EE4D-79FFD23B9A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4001" y="849630"/>
            <a:ext cx="8646159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a) </a:t>
            </a:r>
            <a:r>
              <a:rPr lang="en-US" b="1" i="0" dirty="0">
                <a:effectLst/>
              </a:rPr>
              <a:t>Implementing Inheritance </a:t>
            </a:r>
            <a:r>
              <a:rPr lang="en-US" b="1" dirty="0">
                <a:effectLst/>
              </a:rPr>
              <a:t>in LED using C:  (1 led)</a:t>
            </a:r>
            <a:br>
              <a:rPr lang="en-US" sz="1800" dirty="0">
                <a:effectLst/>
              </a:rPr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CC20E2-E448-4ED5-72C9-7A0344C5B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720" y="1985479"/>
            <a:ext cx="8991600" cy="3501722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DF653AB-48F1-ACE2-45AB-74D561487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D904F17B-C289-E630-684E-5181AD5732B6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12/13</a:t>
            </a:r>
          </a:p>
        </p:txBody>
      </p:sp>
    </p:spTree>
    <p:extLst>
      <p:ext uri="{BB962C8B-B14F-4D97-AF65-F5344CB8AC3E}">
        <p14:creationId xmlns:p14="http://schemas.microsoft.com/office/powerpoint/2010/main" val="198951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4C02B9-52C6-9FB1-C6A4-309BEC0F2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ECACA-6DFB-DBBA-482C-26F612DE4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3. </a:t>
            </a:r>
            <a:r>
              <a:rPr lang="en-US" i="0" dirty="0">
                <a:effectLst/>
              </a:rPr>
              <a:t>IMPLEMENTING INHERITANCE IN EMBEDDED C AND C++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F784C-4038-7A58-89D0-F61DA97221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4001" y="849630"/>
            <a:ext cx="7140221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a) </a:t>
            </a:r>
            <a:r>
              <a:rPr lang="en-US" b="1" i="0" dirty="0">
                <a:effectLst/>
              </a:rPr>
              <a:t>Implementing Inheritance </a:t>
            </a:r>
            <a:r>
              <a:rPr lang="en-US" b="1" dirty="0">
                <a:effectLst/>
              </a:rPr>
              <a:t>in LED using C:</a:t>
            </a:r>
            <a:br>
              <a:rPr lang="en-US" sz="1800" dirty="0">
                <a:effectLst/>
              </a:rPr>
            </a:b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06E3F3E-F511-3E4D-FEAB-9B9D8ADDA5E6}"/>
              </a:ext>
            </a:extLst>
          </p:cNvPr>
          <p:cNvGraphicFramePr>
            <a:graphicFrameLocks noGrp="1"/>
          </p:cNvGraphicFramePr>
          <p:nvPr/>
        </p:nvGraphicFramePr>
        <p:xfrm>
          <a:off x="642619" y="1528564"/>
          <a:ext cx="11295380" cy="4560768"/>
        </p:xfrm>
        <a:graphic>
          <a:graphicData uri="http://schemas.openxmlformats.org/drawingml/2006/table">
            <a:tbl>
              <a:tblPr/>
              <a:tblGrid>
                <a:gridCol w="3360420">
                  <a:extLst>
                    <a:ext uri="{9D8B030D-6E8A-4147-A177-3AD203B41FA5}">
                      <a16:colId xmlns:a16="http://schemas.microsoft.com/office/drawing/2014/main" val="3851959829"/>
                    </a:ext>
                  </a:extLst>
                </a:gridCol>
                <a:gridCol w="7934960">
                  <a:extLst>
                    <a:ext uri="{9D8B030D-6E8A-4147-A177-3AD203B41FA5}">
                      <a16:colId xmlns:a16="http://schemas.microsoft.com/office/drawing/2014/main" val="1062110994"/>
                    </a:ext>
                  </a:extLst>
                </a:gridCol>
              </a:tblGrid>
              <a:tr h="1231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Function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Details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3368950"/>
                  </a:ext>
                </a:extLst>
              </a:tr>
              <a:tr h="790791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PowerLed_ctor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Initializes the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object and sets its attributes.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554637"/>
                  </a:ext>
                </a:extLst>
              </a:tr>
              <a:tr h="409304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PowerLed_setCurrent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Sets the current for the PowerLed.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3952317"/>
                  </a:ext>
                </a:extLst>
              </a:tr>
              <a:tr h="409304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PowerLed_setDiameter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Sets the diameter for the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823463"/>
                  </a:ext>
                </a:extLst>
              </a:tr>
              <a:tr h="409304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PowerLed_setVoltage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Sets the voltage for the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3684096"/>
                  </a:ext>
                </a:extLst>
              </a:tr>
              <a:tr h="504676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PowerLed_computePower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Computes and returns the power of the LED.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2285055"/>
                  </a:ext>
                </a:extLst>
              </a:tr>
              <a:tr h="600048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PowerLed_getCurrent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Returns the current value of the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2934784"/>
                  </a:ext>
                </a:extLst>
              </a:tr>
              <a:tr h="504676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PowerLed_getDiameter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Returns the diameter of the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6423274"/>
                  </a:ext>
                </a:extLst>
              </a:tr>
              <a:tr h="600048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PowerLed_getVoltage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()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Returns the voltage value of the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PowerLed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</a:txBody>
                  <a:tcPr marL="3974" marR="3974" marT="3974" marB="2384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1006054"/>
                  </a:ext>
                </a:extLst>
              </a:tr>
            </a:tbl>
          </a:graphicData>
        </a:graphic>
      </p:graphicFrame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B24C3E2-AA5F-DF34-925F-F6AE9962B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44207B00-6F0F-D342-C3DC-C16727B0C6BA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13/13</a:t>
            </a:r>
          </a:p>
        </p:txBody>
      </p:sp>
    </p:spTree>
    <p:extLst>
      <p:ext uri="{BB962C8B-B14F-4D97-AF65-F5344CB8AC3E}">
        <p14:creationId xmlns:p14="http://schemas.microsoft.com/office/powerpoint/2010/main" val="418382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293328" y="2098115"/>
            <a:ext cx="7693676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FIRST REPORT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293327" y="3186636"/>
            <a:ext cx="7187244" cy="1385363"/>
          </a:xfrm>
          <a:prstGeom prst="rect">
            <a:avLst/>
          </a:prstGeom>
          <a:effectLst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l"/>
            <a:r>
              <a:rPr lang="en-US" sz="2800" dirty="0"/>
              <a:t>TOPIC:</a:t>
            </a:r>
            <a:br>
              <a:rPr lang="en-US" sz="2800" dirty="0"/>
            </a:br>
            <a:r>
              <a:rPr lang="en-US" sz="2800" b="1" i="0" dirty="0">
                <a:effectLst/>
              </a:rPr>
              <a:t>EMBEDDED SYSTEMS OBJECT-ORIENTED PROGRAMMING(OOP) IN C AND C++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F52CF5-F2DC-111D-CA85-E55D9470ED8A}"/>
              </a:ext>
            </a:extLst>
          </p:cNvPr>
          <p:cNvSpPr txBox="1"/>
          <p:nvPr/>
        </p:nvSpPr>
        <p:spPr>
          <a:xfrm>
            <a:off x="293327" y="4715757"/>
            <a:ext cx="494015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Student :          NGUYỄN TRẦN TIẾN DUY</a:t>
            </a:r>
          </a:p>
          <a:p>
            <a:r>
              <a:rPr lang="en-US" sz="2000" b="1" dirty="0">
                <a:solidFill>
                  <a:srgbClr val="C00000"/>
                </a:solidFill>
              </a:rPr>
              <a:t>ID :                    20213848</a:t>
            </a:r>
          </a:p>
          <a:p>
            <a:r>
              <a:rPr lang="en-US" dirty="0">
                <a:solidFill>
                  <a:srgbClr val="C00000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36" y="1796415"/>
            <a:ext cx="7222988" cy="326517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1. Introduction to OOP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2. Object-Oriented Firmware Programming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3. Implementing Inheritance in Embedded C and C++</a:t>
            </a:r>
          </a:p>
        </p:txBody>
      </p:sp>
      <p:pic>
        <p:nvPicPr>
          <p:cNvPr id="1026" name="Picture 2" descr="OOP Vector Icon 26339313 Vector Art at Vecteezy">
            <a:extLst>
              <a:ext uri="{FF2B5EF4-FFF2-40B4-BE49-F238E27FC236}">
                <a16:creationId xmlns:a16="http://schemas.microsoft.com/office/drawing/2014/main" id="{68E3E525-A60E-6196-BFD7-C3F976128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440" y="1273098"/>
            <a:ext cx="3956824" cy="395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5577D-FCEE-E01F-1CB3-91B08A2C8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516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8AF61F-0E5B-3CFF-ADF1-3422CF4A2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29308D5-1446-29A8-78C6-627466415D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7710361"/>
              </p:ext>
            </p:extLst>
          </p:nvPr>
        </p:nvGraphicFramePr>
        <p:xfrm>
          <a:off x="2544957" y="3691055"/>
          <a:ext cx="6855522" cy="32501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EE9BA7E-E28A-5D25-0BD1-524C787C6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1. INTRODUCTION TO OOP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7CDE6-814F-0202-1BC4-C0EB935D6E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a) What is OOP, UART?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sz="2000" b="1" i="0" dirty="0">
                <a:effectLst/>
              </a:rPr>
              <a:t>Object-Oriented Programming (OOP)</a:t>
            </a:r>
            <a:r>
              <a:rPr lang="en-US" sz="2000" b="0" i="0" dirty="0">
                <a:effectLst/>
              </a:rPr>
              <a:t>: A programming paradigm based on the concept of “objects,” which can contain data and code.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sz="2000" b="1" i="0" dirty="0">
                <a:solidFill>
                  <a:srgbClr val="111111"/>
                </a:solidFill>
                <a:effectLst/>
              </a:rPr>
              <a:t>Universal Asynchronous Receiver/Transmitter(UART</a:t>
            </a:r>
            <a:r>
              <a:rPr lang="en-US" sz="2000" b="1" i="0" dirty="0">
                <a:effectLst/>
              </a:rPr>
              <a:t>): </a:t>
            </a:r>
            <a:r>
              <a:rPr lang="en-US" sz="2000" dirty="0">
                <a:latin typeface="+mn-lt"/>
              </a:rPr>
              <a:t>A</a:t>
            </a:r>
            <a:r>
              <a:rPr lang="en-US" sz="2000" b="0" i="0" dirty="0">
                <a:effectLst/>
                <a:latin typeface="+mn-lt"/>
              </a:rPr>
              <a:t> hardware protocol for communication, transmitting data bit by bit, commonly used in microcontrollers.</a:t>
            </a:r>
            <a:endParaRPr lang="en-US" sz="2000" b="1" i="0" dirty="0">
              <a:effectLst/>
              <a:latin typeface="+mn-lt"/>
            </a:endParaRPr>
          </a:p>
          <a:p>
            <a:pPr algn="l">
              <a:buFontTx/>
              <a:buChar char="-"/>
            </a:pPr>
            <a:r>
              <a:rPr lang="en-US" sz="2000" b="1" i="0" dirty="0">
                <a:effectLst/>
              </a:rPr>
              <a:t>Key Principles:</a:t>
            </a:r>
          </a:p>
          <a:p>
            <a:pPr algn="l">
              <a:buFontTx/>
              <a:buChar char="-"/>
            </a:pPr>
            <a:endParaRPr lang="en-US" b="1" i="0" dirty="0">
              <a:effectLst/>
            </a:endParaRPr>
          </a:p>
          <a:p>
            <a:pPr marL="0" indent="0" algn="l">
              <a:buNone/>
            </a:pPr>
            <a:endParaRPr lang="en-US" sz="2400" i="0" dirty="0">
              <a:effectLst/>
            </a:endParaRPr>
          </a:p>
          <a:p>
            <a:pPr marL="0" indent="0" algn="l">
              <a:buNone/>
            </a:pPr>
            <a:endParaRPr lang="en-US" sz="24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49649E5-0086-519D-BAA9-B45343A80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64194241-952A-2C97-66A6-61D8839E37C3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1/13</a:t>
            </a:r>
          </a:p>
        </p:txBody>
      </p:sp>
    </p:spTree>
    <p:extLst>
      <p:ext uri="{BB962C8B-B14F-4D97-AF65-F5344CB8AC3E}">
        <p14:creationId xmlns:p14="http://schemas.microsoft.com/office/powerpoint/2010/main" val="1507671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3836AC-0109-8CA8-DF49-1022FACDE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81865-B867-30EC-4659-195F479A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1. INTRODUCTION TO OOP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1821E-A2B3-7C28-CE86-0794F4315A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055" y="773677"/>
            <a:ext cx="11236608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c) Download </a:t>
            </a:r>
            <a:r>
              <a:rPr lang="en-US" b="1" dirty="0" err="1"/>
              <a:t>uVision</a:t>
            </a:r>
            <a:r>
              <a:rPr lang="en-US" b="1" dirty="0"/>
              <a:t> and install packs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pic>
        <p:nvPicPr>
          <p:cNvPr id="2050" name="Picture 2" descr="keil_百度百科">
            <a:extLst>
              <a:ext uri="{FF2B5EF4-FFF2-40B4-BE49-F238E27FC236}">
                <a16:creationId xmlns:a16="http://schemas.microsoft.com/office/drawing/2014/main" id="{536794D5-05D0-7E70-21AA-9C6381EB4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098" y="1329710"/>
            <a:ext cx="2369303" cy="236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B0436EF-CB84-525B-6E4D-9EA91C424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1177" y="3924049"/>
            <a:ext cx="3589096" cy="23090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E110580-8E28-4CD7-8EAA-1E51B6987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5806" y="3767329"/>
            <a:ext cx="3814799" cy="255470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C426B1F-99BD-050C-1061-94BA12AF0CDB}"/>
              </a:ext>
            </a:extLst>
          </p:cNvPr>
          <p:cNvGrpSpPr/>
          <p:nvPr/>
        </p:nvGrpSpPr>
        <p:grpSpPr>
          <a:xfrm>
            <a:off x="7083492" y="843222"/>
            <a:ext cx="3371410" cy="2855791"/>
            <a:chOff x="6965089" y="829553"/>
            <a:chExt cx="3371410" cy="285579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F20E8D2-3286-09FA-F927-06614754B6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65090" y="829553"/>
              <a:ext cx="3371409" cy="2561957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2C31D05-EA5C-F2AA-4FA7-03ADD9AD32D3}"/>
                </a:ext>
              </a:extLst>
            </p:cNvPr>
            <p:cNvSpPr txBox="1"/>
            <p:nvPr/>
          </p:nvSpPr>
          <p:spPr>
            <a:xfrm>
              <a:off x="6965089" y="3316012"/>
              <a:ext cx="337140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EX: STM32F411 microcontroller.</a:t>
              </a:r>
              <a:endParaRPr lang="en-US" dirty="0"/>
            </a:p>
          </p:txBody>
        </p:sp>
      </p:grp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F0A009E-407C-1F0B-688C-C5919B74A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3" name="CustomFooter">
            <a:extLst>
              <a:ext uri="{FF2B5EF4-FFF2-40B4-BE49-F238E27FC236}">
                <a16:creationId xmlns:a16="http://schemas.microsoft.com/office/drawing/2014/main" id="{A47EF50B-DF20-7F92-F8D4-25741C19CD6A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2/13</a:t>
            </a:r>
          </a:p>
        </p:txBody>
      </p:sp>
    </p:spTree>
    <p:extLst>
      <p:ext uri="{BB962C8B-B14F-4D97-AF65-F5344CB8AC3E}">
        <p14:creationId xmlns:p14="http://schemas.microsoft.com/office/powerpoint/2010/main" val="1862494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3A48D-E63C-663A-5A73-0951CE0AD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F4D44-D7D4-7956-B505-ADB1E99C7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1. INTRODUCTION TO OOP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4CBF0-332A-980A-BE80-60D0CB170D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055" y="773677"/>
            <a:ext cx="11236608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d) STM32F411VETx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4AC04CF-6056-C66A-5872-ECCE93D00B60}"/>
              </a:ext>
            </a:extLst>
          </p:cNvPr>
          <p:cNvSpPr txBox="1">
            <a:spLocks/>
          </p:cNvSpPr>
          <p:nvPr/>
        </p:nvSpPr>
        <p:spPr>
          <a:xfrm>
            <a:off x="338736" y="959643"/>
            <a:ext cx="10267271" cy="49387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C6937F-418A-BB9A-ACC7-FD572B7C6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9" name="CustomFooter">
            <a:extLst>
              <a:ext uri="{FF2B5EF4-FFF2-40B4-BE49-F238E27FC236}">
                <a16:creationId xmlns:a16="http://schemas.microsoft.com/office/drawing/2014/main" id="{37620ED0-8362-C60F-119E-8E01C18D9D34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3/13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AD0E11-D377-F287-6FF1-B7528825CD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323"/>
          <a:stretch/>
        </p:blipFill>
        <p:spPr>
          <a:xfrm>
            <a:off x="0" y="1641051"/>
            <a:ext cx="5106192" cy="42963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EE9C417-F713-7B1E-92DF-EBA1BBB28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1875" y="959643"/>
            <a:ext cx="4810125" cy="50387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37C97F0-F097-DB29-B7A2-E7A97FB0C03B}"/>
              </a:ext>
            </a:extLst>
          </p:cNvPr>
          <p:cNvSpPr txBox="1"/>
          <p:nvPr/>
        </p:nvSpPr>
        <p:spPr>
          <a:xfrm>
            <a:off x="5106192" y="1641051"/>
            <a:ext cx="25842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GPIO</a:t>
            </a:r>
            <a:r>
              <a:rPr lang="en-US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 pins are versatile digital signal pins on microcontrollers used for input or output tasks.</a:t>
            </a:r>
            <a:endParaRPr lang="en-US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814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03857-04A0-1F9F-DC9B-B241796F5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87B62-A834-8EF6-8ECE-9D66A742C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2. OBJECT-ORIENTED FIRMWARE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6AC9A0-A328-F294-1A91-BC03E1D708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36" y="959643"/>
            <a:ext cx="10267271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a) </a:t>
            </a:r>
            <a:r>
              <a:rPr lang="en-US" b="1" dirty="0">
                <a:effectLst/>
              </a:rPr>
              <a:t>Key Steps for UART Setup:</a:t>
            </a:r>
            <a:br>
              <a:rPr lang="en-US" sz="1800" dirty="0">
                <a:effectLst/>
              </a:rPr>
            </a:br>
            <a:r>
              <a:rPr lang="en-US" sz="1800" dirty="0">
                <a:effectLst/>
              </a:rPr>
              <a:t>1. </a:t>
            </a:r>
            <a:r>
              <a:rPr lang="en-US" sz="1800" b="1" dirty="0">
                <a:effectLst/>
              </a:rPr>
              <a:t>Project Setup:</a:t>
            </a:r>
            <a:r>
              <a:rPr lang="en-US" sz="1800" dirty="0">
                <a:effectLst/>
              </a:rPr>
              <a:t> Create a new project in Keil </a:t>
            </a:r>
            <a:r>
              <a:rPr lang="en-US" sz="1800" dirty="0" err="1">
                <a:effectLst/>
              </a:rPr>
              <a:t>uVision</a:t>
            </a:r>
            <a:r>
              <a:rPr lang="en-US" sz="1800" dirty="0">
                <a:effectLst/>
              </a:rPr>
              <a:t>.</a:t>
            </a:r>
            <a:endParaRPr lang="en-US" sz="2000" dirty="0">
              <a:effectLst/>
            </a:endParaRPr>
          </a:p>
        </p:txBody>
      </p:sp>
      <p:sp>
        <p:nvSpPr>
          <p:cNvPr id="12" name="Duy.ntt213848@sis.hust.edu.vn">
            <a:extLst>
              <a:ext uri="{FF2B5EF4-FFF2-40B4-BE49-F238E27FC236}">
                <a16:creationId xmlns:a16="http://schemas.microsoft.com/office/drawing/2014/main" id="{270A8C13-B02D-02B4-86FA-8EDEE504D90E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1/6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812D32-784C-4830-086D-8B4C33D6D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98" y="2271945"/>
            <a:ext cx="6072320" cy="44735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DC1AAF-2AEC-C6C5-B905-CDF26770CB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1" t="1968" r="40387"/>
          <a:stretch/>
        </p:blipFill>
        <p:spPr>
          <a:xfrm>
            <a:off x="6233532" y="2271945"/>
            <a:ext cx="5704468" cy="4586054"/>
          </a:xfrm>
          <a:prstGeom prst="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BE0C66F-0206-5613-EC87-A016B3E2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3" name="CustomFooter">
            <a:extLst>
              <a:ext uri="{FF2B5EF4-FFF2-40B4-BE49-F238E27FC236}">
                <a16:creationId xmlns:a16="http://schemas.microsoft.com/office/drawing/2014/main" id="{A67C6A5E-B5AE-B042-14F1-2DE4C9EF3492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4/13</a:t>
            </a:r>
          </a:p>
        </p:txBody>
      </p:sp>
    </p:spTree>
    <p:extLst>
      <p:ext uri="{BB962C8B-B14F-4D97-AF65-F5344CB8AC3E}">
        <p14:creationId xmlns:p14="http://schemas.microsoft.com/office/powerpoint/2010/main" val="2432979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CE99F-4A51-095D-54E3-D92F2D666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6E359-62A2-B7B9-44F2-0C1FF86D5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2. OBJECT-ORIENTED FIRMWARE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8E919E-825F-D64B-A1DD-0ADF3D9D70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9442081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a) </a:t>
            </a:r>
            <a:r>
              <a:rPr lang="en-US" b="1" dirty="0">
                <a:effectLst/>
              </a:rPr>
              <a:t>Key Steps for UART Setup:</a:t>
            </a:r>
            <a:br>
              <a:rPr lang="en-US" sz="2000" dirty="0">
                <a:effectLst/>
              </a:rPr>
            </a:br>
            <a:r>
              <a:rPr lang="en-US" sz="2000" dirty="0">
                <a:effectLst/>
              </a:rPr>
              <a:t>2. </a:t>
            </a:r>
            <a:r>
              <a:rPr lang="en-US" sz="2000" b="1" dirty="0">
                <a:effectLst/>
              </a:rPr>
              <a:t>File Creation:</a:t>
            </a:r>
            <a:r>
              <a:rPr lang="en-US" sz="2000" dirty="0">
                <a:effectLst/>
              </a:rPr>
              <a:t> Create </a:t>
            </a:r>
            <a:r>
              <a:rPr lang="en-US" sz="2000" dirty="0" err="1">
                <a:effectLst/>
              </a:rPr>
              <a:t>uart.h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280EA4-3212-C070-744A-AF932CF10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39" y="2215322"/>
            <a:ext cx="8025428" cy="3755901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9B176FF-EF5D-43A1-96A7-2008AB19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95CE31ED-45C0-28C1-3AEC-328D4FBB4A7E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5/13</a:t>
            </a:r>
          </a:p>
        </p:txBody>
      </p:sp>
    </p:spTree>
    <p:extLst>
      <p:ext uri="{BB962C8B-B14F-4D97-AF65-F5344CB8AC3E}">
        <p14:creationId xmlns:p14="http://schemas.microsoft.com/office/powerpoint/2010/main" val="22963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FA008-CCD1-E615-890A-001D56D96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C4ED9-1BAA-7991-004A-FDE8C6F89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2. OBJECT-ORIENTED FIRMWARE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AF393-4B6A-C225-E6FB-4167E85155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4876" y="959643"/>
            <a:ext cx="5438793" cy="493871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b) </a:t>
            </a:r>
            <a:r>
              <a:rPr lang="en-US" b="1" dirty="0" err="1">
                <a:effectLst/>
              </a:rPr>
              <a:t>uart.c</a:t>
            </a:r>
            <a:r>
              <a:rPr lang="en-US" b="1" dirty="0">
                <a:effectLst/>
              </a:rPr>
              <a:t> </a:t>
            </a:r>
            <a:br>
              <a:rPr lang="en-US" sz="1800" dirty="0">
                <a:effectLst/>
              </a:rPr>
            </a:b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3AF66E0-51F1-671E-F0DF-4FF1BE0825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025421"/>
              </p:ext>
            </p:extLst>
          </p:nvPr>
        </p:nvGraphicFramePr>
        <p:xfrm>
          <a:off x="338736" y="1724785"/>
          <a:ext cx="11670384" cy="4134919"/>
        </p:xfrm>
        <a:graphic>
          <a:graphicData uri="http://schemas.openxmlformats.org/drawingml/2006/table">
            <a:tbl>
              <a:tblPr/>
              <a:tblGrid>
                <a:gridCol w="2437918">
                  <a:extLst>
                    <a:ext uri="{9D8B030D-6E8A-4147-A177-3AD203B41FA5}">
                      <a16:colId xmlns:a16="http://schemas.microsoft.com/office/drawing/2014/main" val="679633448"/>
                    </a:ext>
                  </a:extLst>
                </a:gridCol>
                <a:gridCol w="9232466">
                  <a:extLst>
                    <a:ext uri="{9D8B030D-6E8A-4147-A177-3AD203B41FA5}">
                      <a16:colId xmlns:a16="http://schemas.microsoft.com/office/drawing/2014/main" val="2835478562"/>
                    </a:ext>
                  </a:extLst>
                </a:gridCol>
              </a:tblGrid>
              <a:tr h="808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Function</a:t>
                      </a:r>
                    </a:p>
                  </a:txBody>
                  <a:tcPr marL="1855" marR="1855" marT="1855" marB="1112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0"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Details</a:t>
                      </a:r>
                    </a:p>
                  </a:txBody>
                  <a:tcPr marL="1855" marR="1855" marT="1855" marB="1112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87328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234950" algn="l" fontAlgn="b">
                        <a:lnSpc>
                          <a:spcPct val="150000"/>
                        </a:lnSpc>
                        <a:tabLst/>
                      </a:pP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USART2_Init(void);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87388" indent="-285750" algn="l" fontAlgn="b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Enable clock for USART2 and GPIOA</a:t>
                      </a:r>
                    </a:p>
                    <a:p>
                      <a:pPr marL="687388" indent="-285750" algn="l" fontAlgn="b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Configure PA2 and PA3 , set PA2 and PA3 to AF7 (USART2).</a:t>
                      </a:r>
                    </a:p>
                    <a:p>
                      <a:pPr marL="687388" indent="-285750" algn="l" fontAlgn="b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Configure USART2 (baud rate, data bits, TX/RX) -&gt; Enable USART2.</a:t>
                      </a: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561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234950" algn="l" fontAlgn="b">
                        <a:lnSpc>
                          <a:spcPct val="150000"/>
                        </a:lnSpc>
                      </a:pP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USART2_write(int 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42950" indent="-285750" algn="l" fontAlgn="b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Wait TX buffer to be empty -&gt; Write character to data register -&gt; Return character.</a:t>
                      </a: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5196225"/>
                  </a:ext>
                </a:extLst>
              </a:tr>
              <a:tr h="197085">
                <a:tc>
                  <a:txBody>
                    <a:bodyPr/>
                    <a:lstStyle/>
                    <a:p>
                      <a:pPr marL="0" indent="234950" algn="l" fontAlgn="b">
                        <a:lnSpc>
                          <a:spcPct val="150000"/>
                        </a:lnSpc>
                      </a:pP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USART2_read(void);</a:t>
                      </a: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42950" indent="-285750" algn="l" fontAlgn="b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Wait for character to be received -&gt;  Read character from data -&gt; Return character.</a:t>
                      </a: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850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234950" algn="l">
                        <a:lnSpc>
                          <a:spcPct val="150000"/>
                        </a:lnSpc>
                      </a:pP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fgetc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(FILE f);</a:t>
                      </a:r>
                    </a:p>
                    <a:p>
                      <a:pPr marL="0" indent="234950" algn="l">
                        <a:lnSpc>
                          <a:spcPct val="150000"/>
                        </a:lnSpc>
                      </a:pP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fputc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c, FILE f);</a:t>
                      </a: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42950" indent="-285750" algn="l" fontAlgn="b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fgetc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: Read character via USART2_read. If ‘\r’, echo and append ‘\n’, echo -&gt; return character</a:t>
                      </a:r>
                    </a:p>
                    <a:p>
                      <a:pPr marL="742950" indent="-285750" algn="l" fontAlgn="b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fputc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: Transmit character via USART2_write().</a:t>
                      </a: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4701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234950" algn="l" fontAlgn="b">
                        <a:lnSpc>
                          <a:spcPct val="150000"/>
                        </a:lnSpc>
                      </a:pPr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test_setup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()</a:t>
                      </a: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42950" indent="-285750" algn="l" fontAlgn="b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Enter a number -&gt; read number using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scanf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-&gt; Display the number</a:t>
                      </a:r>
                    </a:p>
                    <a:p>
                      <a:pPr marL="742950" indent="-285750" algn="l" fontAlgn="b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Enter a string -&gt; Read string using gets -&gt; Display the string.</a:t>
                      </a:r>
                    </a:p>
                  </a:txBody>
                  <a:tcPr marL="1855" marR="1855" marT="1855" marB="11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185226"/>
                  </a:ext>
                </a:extLst>
              </a:tr>
            </a:tbl>
          </a:graphicData>
        </a:graphic>
      </p:graphicFrame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D56E194-C706-29E4-1AB4-B40BB9BFB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Nguyen Tran Tien Duy - Duy.ntt213848@sis.hust.edu.vn </a:t>
            </a:r>
            <a:endParaRPr lang="en-US" dirty="0"/>
          </a:p>
        </p:txBody>
      </p:sp>
      <p:sp>
        <p:nvSpPr>
          <p:cNvPr id="11" name="CustomFooter">
            <a:extLst>
              <a:ext uri="{FF2B5EF4-FFF2-40B4-BE49-F238E27FC236}">
                <a16:creationId xmlns:a16="http://schemas.microsoft.com/office/drawing/2014/main" id="{D4EFEEC1-BD33-2348-27D3-B0C8E6150D9D}"/>
              </a:ext>
            </a:extLst>
          </p:cNvPr>
          <p:cNvSpPr txBox="1"/>
          <p:nvPr/>
        </p:nvSpPr>
        <p:spPr>
          <a:xfrm>
            <a:off x="11303000" y="6477000"/>
            <a:ext cx="635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200" b="1">
                <a:solidFill>
                  <a:srgbClr val="BF2034"/>
                </a:solidFill>
                <a:latin typeface="Arial" panose="020B0604020202020204" pitchFamily="34" charset="0"/>
              </a:rPr>
              <a:t>6/13</a:t>
            </a:r>
          </a:p>
        </p:txBody>
      </p:sp>
    </p:spTree>
    <p:extLst>
      <p:ext uri="{BB962C8B-B14F-4D97-AF65-F5344CB8AC3E}">
        <p14:creationId xmlns:p14="http://schemas.microsoft.com/office/powerpoint/2010/main" val="2263374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0C91D8EC275B4FB8794D660F990515" ma:contentTypeVersion="15" ma:contentTypeDescription="Create a new document." ma:contentTypeScope="" ma:versionID="29c5780079f0a3db360e18041cb1a0ef">
  <xsd:schema xmlns:xsd="http://www.w3.org/2001/XMLSchema" xmlns:xs="http://www.w3.org/2001/XMLSchema" xmlns:p="http://schemas.microsoft.com/office/2006/metadata/properties" xmlns:ns2="6e3c32e1-685b-4949-b56a-71e1412de6bb" xmlns:ns3="0a1d5ed8-a186-4eb8-a842-e3e8272e87c9" targetNamespace="http://schemas.microsoft.com/office/2006/metadata/properties" ma:root="true" ma:fieldsID="559308cd11bf604c019d94cca32e9fff" ns2:_="" ns3:_="">
    <xsd:import namespace="6e3c32e1-685b-4949-b56a-71e1412de6bb"/>
    <xsd:import namespace="0a1d5ed8-a186-4eb8-a842-e3e8272e87c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3c32e1-685b-4949-b56a-71e1412de6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546fe6cf-c6c6-432e-bc3b-e1a865b2857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1d5ed8-a186-4eb8-a842-e3e8272e87c9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0b51f8c5-ecaa-4e34-96f2-657a99ed853f}" ma:internalName="TaxCatchAll" ma:showField="CatchAllData" ma:web="0a1d5ed8-a186-4eb8-a842-e3e8272e87c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146231-61A2-4B54-9129-603AD8DA2C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3c32e1-685b-4949-b56a-71e1412de6bb"/>
    <ds:schemaRef ds:uri="0a1d5ed8-a186-4eb8-a842-e3e8272e87c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98B5BD-0DB7-4984-8817-55B26D7473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2987</TotalTime>
  <Words>1013</Words>
  <Application>Microsoft Office PowerPoint</Application>
  <PresentationFormat>Widescreen</PresentationFormat>
  <Paragraphs>141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Calibri</vt:lpstr>
      <vt:lpstr>Lato</vt:lpstr>
      <vt:lpstr>Office Theme</vt:lpstr>
      <vt:lpstr>PowerPoint Presentation</vt:lpstr>
      <vt:lpstr>PowerPoint Presentation</vt:lpstr>
      <vt:lpstr>TABLE OF CONTENTS</vt:lpstr>
      <vt:lpstr>1. INTRODUCTION TO OOP</vt:lpstr>
      <vt:lpstr>1. INTRODUCTION TO OOP</vt:lpstr>
      <vt:lpstr>1. INTRODUCTION TO OOP</vt:lpstr>
      <vt:lpstr>2. OBJECT-ORIENTED FIRMWARE PROGRAMMING</vt:lpstr>
      <vt:lpstr>2. OBJECT-ORIENTED FIRMWARE PROGRAMMING</vt:lpstr>
      <vt:lpstr>2. OBJECT-ORIENTED FIRMWARE PROGRAMMING</vt:lpstr>
      <vt:lpstr>2. OBJECT-ORIENTED FIRMWARE PROGRAMMING</vt:lpstr>
      <vt:lpstr>2. OBJECT-ORIENTED FIRMWARE PROGRAMMING</vt:lpstr>
      <vt:lpstr>2. OBJECT-ORIENTED FIRMWARE PROGRAMMING</vt:lpstr>
      <vt:lpstr>2. OBJECT-ORIENTED FIRMWARE PROGRAMMING</vt:lpstr>
      <vt:lpstr>2. OBJECT-ORIENTED FIRMWARE PROGRAMMING</vt:lpstr>
      <vt:lpstr>3. IMPLEMENTING INHERITANCE IN EMBEDDED C AND C++</vt:lpstr>
      <vt:lpstr>3. IMPLEMENTING INHERITANCE IN EMBEDDED C AND C++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Nguyen Tran Tien Duy 20213848</cp:lastModifiedBy>
  <cp:revision>46</cp:revision>
  <dcterms:created xsi:type="dcterms:W3CDTF">2021-05-28T04:32:29Z</dcterms:created>
  <dcterms:modified xsi:type="dcterms:W3CDTF">2024-10-08T13:50:12Z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0x0101002B0C91D8EC275B4FB8794D660F990515</vt:lpwstr>
  </property>
</Properties>
</file>

<file path=docProps/thumbnail.jpeg>
</file>